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embeddedFontLst>
    <p:embeddedFont>
      <p:font typeface="Helvetica Neue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hHFArNuLnlMHCWSGDbsA1wvEjI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HelveticaNeue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HelveticaNeue-italic.fntdata"/><Relationship Id="rId14" Type="http://schemas.openxmlformats.org/officeDocument/2006/relationships/font" Target="fonts/HelveticaNeue-bold.fntdata"/><Relationship Id="rId17" Type="http://customschemas.google.com/relationships/presentationmetadata" Target="metadata"/><Relationship Id="rId16" Type="http://schemas.openxmlformats.org/officeDocument/2006/relationships/font" Target="fonts/HelveticaNeue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9"/>
          <p:cNvSpPr txBox="1"/>
          <p:nvPr>
            <p:ph type="title"/>
          </p:nvPr>
        </p:nvSpPr>
        <p:spPr>
          <a:xfrm>
            <a:off x="609600" y="274320"/>
            <a:ext cx="109728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" type="body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0" type="dt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2" type="sldNum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4" name="Google Shape;84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6" name="Google Shape;86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90" name="Google Shape;90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96" name="Google Shape;96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4" name="Google Shape;104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5" name="Google Shape;10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08" name="Google Shape;108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12" name="Google Shape;112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3" name="Google Shape;113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16" name="Google Shape;116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" name="Google Shape;120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23" name="Google Shape;12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i" type="vertTitleAndTx">
  <p:cSld name="VERTICAL_TITLE_AND_VERTICAL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" name="Google Shape;12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30" name="Google Shape;130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/>
          <p:nvPr>
            <p:ph type="ctrTitle"/>
          </p:nvPr>
        </p:nvSpPr>
        <p:spPr>
          <a:xfrm>
            <a:off x="914400" y="2125980"/>
            <a:ext cx="1036320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2"/>
          <p:cNvSpPr txBox="1"/>
          <p:nvPr>
            <p:ph idx="1" type="subTitle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2"/>
          <p:cNvSpPr txBox="1"/>
          <p:nvPr>
            <p:ph idx="11" type="ftr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2"/>
          <p:cNvSpPr txBox="1"/>
          <p:nvPr>
            <p:ph idx="10" type="dt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2" type="sldNum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3"/>
          <p:cNvSpPr txBox="1"/>
          <p:nvPr>
            <p:ph type="title"/>
          </p:nvPr>
        </p:nvSpPr>
        <p:spPr>
          <a:xfrm>
            <a:off x="609600" y="274320"/>
            <a:ext cx="109728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3"/>
          <p:cNvSpPr txBox="1"/>
          <p:nvPr>
            <p:ph idx="1" type="body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3"/>
          <p:cNvSpPr txBox="1"/>
          <p:nvPr>
            <p:ph idx="2" type="body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11" type="ftr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0" type="dt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12" type="sldNum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4"/>
          <p:cNvSpPr txBox="1"/>
          <p:nvPr>
            <p:ph type="title"/>
          </p:nvPr>
        </p:nvSpPr>
        <p:spPr>
          <a:xfrm>
            <a:off x="609600" y="274320"/>
            <a:ext cx="109728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4"/>
          <p:cNvSpPr txBox="1"/>
          <p:nvPr>
            <p:ph idx="11" type="ftr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4"/>
          <p:cNvSpPr txBox="1"/>
          <p:nvPr>
            <p:ph idx="10" type="dt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4"/>
          <p:cNvSpPr txBox="1"/>
          <p:nvPr>
            <p:ph idx="12" type="sldNum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5"/>
          <p:cNvSpPr txBox="1"/>
          <p:nvPr>
            <p:ph idx="11" type="ftr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5"/>
          <p:cNvSpPr txBox="1"/>
          <p:nvPr>
            <p:ph idx="10" type="dt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5"/>
          <p:cNvSpPr txBox="1"/>
          <p:nvPr>
            <p:ph idx="12" type="sldNum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58" name="Google Shape;58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65" name="Google Shape;65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72" name="Google Shape;7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80" name="Google Shape;80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5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/>
          <p:nvPr/>
        </p:nvSpPr>
        <p:spPr>
          <a:xfrm>
            <a:off x="714451" y="610300"/>
            <a:ext cx="10469100" cy="0"/>
          </a:xfrm>
          <a:custGeom>
            <a:rect b="b" l="l" r="r" t="t"/>
            <a:pathLst>
              <a:path extrusionOk="0" h="120000" w="17263110">
                <a:moveTo>
                  <a:pt x="0" y="0"/>
                </a:moveTo>
                <a:lnTo>
                  <a:pt x="17262893" y="0"/>
                </a:lnTo>
              </a:path>
            </a:pathLst>
          </a:custGeom>
          <a:noFill/>
          <a:ln cap="flat" cmpd="sng" w="9525">
            <a:solidFill>
              <a:srgbClr val="02020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7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14450" y="482672"/>
            <a:ext cx="115148" cy="8534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8"/>
          <p:cNvSpPr/>
          <p:nvPr/>
        </p:nvSpPr>
        <p:spPr>
          <a:xfrm>
            <a:off x="867834" y="481534"/>
            <a:ext cx="1011251" cy="86772"/>
          </a:xfrm>
          <a:custGeom>
            <a:rect b="b" l="l" r="r" t="t"/>
            <a:pathLst>
              <a:path extrusionOk="0" h="144780" w="1667510">
                <a:moveTo>
                  <a:pt x="58686" y="2679"/>
                </a:moveTo>
                <a:lnTo>
                  <a:pt x="0" y="2679"/>
                </a:lnTo>
                <a:lnTo>
                  <a:pt x="0" y="141617"/>
                </a:lnTo>
                <a:lnTo>
                  <a:pt x="12319" y="141617"/>
                </a:lnTo>
                <a:lnTo>
                  <a:pt x="12319" y="75425"/>
                </a:lnTo>
                <a:lnTo>
                  <a:pt x="55410" y="75425"/>
                </a:lnTo>
                <a:lnTo>
                  <a:pt x="55410" y="65036"/>
                </a:lnTo>
                <a:lnTo>
                  <a:pt x="12319" y="65036"/>
                </a:lnTo>
                <a:lnTo>
                  <a:pt x="12319" y="13068"/>
                </a:lnTo>
                <a:lnTo>
                  <a:pt x="58686" y="13068"/>
                </a:lnTo>
                <a:lnTo>
                  <a:pt x="58686" y="2679"/>
                </a:lnTo>
                <a:close/>
              </a:path>
              <a:path extrusionOk="0" h="144780" w="1667510">
                <a:moveTo>
                  <a:pt x="181457" y="141617"/>
                </a:moveTo>
                <a:lnTo>
                  <a:pt x="142354" y="16154"/>
                </a:lnTo>
                <a:lnTo>
                  <a:pt x="138163" y="2679"/>
                </a:lnTo>
                <a:lnTo>
                  <a:pt x="123532" y="2679"/>
                </a:lnTo>
                <a:lnTo>
                  <a:pt x="79667" y="141617"/>
                </a:lnTo>
                <a:lnTo>
                  <a:pt x="91973" y="141617"/>
                </a:lnTo>
                <a:lnTo>
                  <a:pt x="130467" y="16154"/>
                </a:lnTo>
                <a:lnTo>
                  <a:pt x="168567" y="141617"/>
                </a:lnTo>
                <a:lnTo>
                  <a:pt x="181457" y="141617"/>
                </a:lnTo>
                <a:close/>
              </a:path>
              <a:path extrusionOk="0" h="144780" w="1667510">
                <a:moveTo>
                  <a:pt x="267538" y="2679"/>
                </a:moveTo>
                <a:lnTo>
                  <a:pt x="187477" y="2679"/>
                </a:lnTo>
                <a:lnTo>
                  <a:pt x="187477" y="13068"/>
                </a:lnTo>
                <a:lnTo>
                  <a:pt x="221361" y="13068"/>
                </a:lnTo>
                <a:lnTo>
                  <a:pt x="221361" y="141617"/>
                </a:lnTo>
                <a:lnTo>
                  <a:pt x="233667" y="141617"/>
                </a:lnTo>
                <a:lnTo>
                  <a:pt x="233667" y="13068"/>
                </a:lnTo>
                <a:lnTo>
                  <a:pt x="267538" y="13068"/>
                </a:lnTo>
                <a:lnTo>
                  <a:pt x="267538" y="2679"/>
                </a:lnTo>
                <a:close/>
              </a:path>
              <a:path extrusionOk="0" h="144780" w="1667510">
                <a:moveTo>
                  <a:pt x="365823" y="2679"/>
                </a:moveTo>
                <a:lnTo>
                  <a:pt x="285762" y="2679"/>
                </a:lnTo>
                <a:lnTo>
                  <a:pt x="285762" y="13068"/>
                </a:lnTo>
                <a:lnTo>
                  <a:pt x="319646" y="13068"/>
                </a:lnTo>
                <a:lnTo>
                  <a:pt x="319646" y="141617"/>
                </a:lnTo>
                <a:lnTo>
                  <a:pt x="331952" y="141617"/>
                </a:lnTo>
                <a:lnTo>
                  <a:pt x="331952" y="13068"/>
                </a:lnTo>
                <a:lnTo>
                  <a:pt x="365823" y="13068"/>
                </a:lnTo>
                <a:lnTo>
                  <a:pt x="365823" y="2679"/>
                </a:lnTo>
                <a:close/>
              </a:path>
              <a:path extrusionOk="0" h="144780" w="1667510">
                <a:moveTo>
                  <a:pt x="475195" y="72148"/>
                </a:moveTo>
                <a:lnTo>
                  <a:pt x="474484" y="45046"/>
                </a:lnTo>
                <a:lnTo>
                  <a:pt x="469811" y="21996"/>
                </a:lnTo>
                <a:lnTo>
                  <a:pt x="462889" y="13119"/>
                </a:lnTo>
                <a:lnTo>
                  <a:pt x="462889" y="72148"/>
                </a:lnTo>
                <a:lnTo>
                  <a:pt x="462368" y="97383"/>
                </a:lnTo>
                <a:lnTo>
                  <a:pt x="459041" y="116890"/>
                </a:lnTo>
                <a:lnTo>
                  <a:pt x="450215" y="129463"/>
                </a:lnTo>
                <a:lnTo>
                  <a:pt x="433247" y="133921"/>
                </a:lnTo>
                <a:lnTo>
                  <a:pt x="416280" y="129463"/>
                </a:lnTo>
                <a:lnTo>
                  <a:pt x="407466" y="116890"/>
                </a:lnTo>
                <a:lnTo>
                  <a:pt x="404126" y="97383"/>
                </a:lnTo>
                <a:lnTo>
                  <a:pt x="403618" y="72148"/>
                </a:lnTo>
                <a:lnTo>
                  <a:pt x="404126" y="46913"/>
                </a:lnTo>
                <a:lnTo>
                  <a:pt x="407466" y="27406"/>
                </a:lnTo>
                <a:lnTo>
                  <a:pt x="416280" y="14833"/>
                </a:lnTo>
                <a:lnTo>
                  <a:pt x="433247" y="10375"/>
                </a:lnTo>
                <a:lnTo>
                  <a:pt x="450215" y="14833"/>
                </a:lnTo>
                <a:lnTo>
                  <a:pt x="459041" y="27406"/>
                </a:lnTo>
                <a:lnTo>
                  <a:pt x="462368" y="46913"/>
                </a:lnTo>
                <a:lnTo>
                  <a:pt x="462889" y="72148"/>
                </a:lnTo>
                <a:lnTo>
                  <a:pt x="462889" y="13119"/>
                </a:lnTo>
                <a:lnTo>
                  <a:pt x="460756" y="10375"/>
                </a:lnTo>
                <a:lnTo>
                  <a:pt x="457339" y="5994"/>
                </a:lnTo>
                <a:lnTo>
                  <a:pt x="433247" y="0"/>
                </a:lnTo>
                <a:lnTo>
                  <a:pt x="409155" y="5994"/>
                </a:lnTo>
                <a:lnTo>
                  <a:pt x="396684" y="21996"/>
                </a:lnTo>
                <a:lnTo>
                  <a:pt x="392010" y="45046"/>
                </a:lnTo>
                <a:lnTo>
                  <a:pt x="391299" y="72148"/>
                </a:lnTo>
                <a:lnTo>
                  <a:pt x="392010" y="99250"/>
                </a:lnTo>
                <a:lnTo>
                  <a:pt x="396684" y="122301"/>
                </a:lnTo>
                <a:lnTo>
                  <a:pt x="409155" y="138315"/>
                </a:lnTo>
                <a:lnTo>
                  <a:pt x="433247" y="144310"/>
                </a:lnTo>
                <a:lnTo>
                  <a:pt x="457339" y="138315"/>
                </a:lnTo>
                <a:lnTo>
                  <a:pt x="460756" y="133921"/>
                </a:lnTo>
                <a:lnTo>
                  <a:pt x="469811" y="122301"/>
                </a:lnTo>
                <a:lnTo>
                  <a:pt x="474484" y="99250"/>
                </a:lnTo>
                <a:lnTo>
                  <a:pt x="475195" y="72148"/>
                </a:lnTo>
                <a:close/>
              </a:path>
              <a:path extrusionOk="0" h="144780" w="1667510">
                <a:moveTo>
                  <a:pt x="589102" y="141617"/>
                </a:moveTo>
                <a:lnTo>
                  <a:pt x="568871" y="76708"/>
                </a:lnTo>
                <a:lnTo>
                  <a:pt x="567956" y="73799"/>
                </a:lnTo>
                <a:lnTo>
                  <a:pt x="575246" y="68516"/>
                </a:lnTo>
                <a:lnTo>
                  <a:pt x="576453" y="66573"/>
                </a:lnTo>
                <a:lnTo>
                  <a:pt x="580199" y="60566"/>
                </a:lnTo>
                <a:lnTo>
                  <a:pt x="583031" y="49872"/>
                </a:lnTo>
                <a:lnTo>
                  <a:pt x="583933" y="36360"/>
                </a:lnTo>
                <a:lnTo>
                  <a:pt x="580771" y="17538"/>
                </a:lnTo>
                <a:lnTo>
                  <a:pt x="577303" y="13068"/>
                </a:lnTo>
                <a:lnTo>
                  <a:pt x="572960" y="7467"/>
                </a:lnTo>
                <a:lnTo>
                  <a:pt x="571614" y="6921"/>
                </a:lnTo>
                <a:lnTo>
                  <a:pt x="571614" y="38671"/>
                </a:lnTo>
                <a:lnTo>
                  <a:pt x="570115" y="52197"/>
                </a:lnTo>
                <a:lnTo>
                  <a:pt x="565861" y="60769"/>
                </a:lnTo>
                <a:lnTo>
                  <a:pt x="559181" y="65265"/>
                </a:lnTo>
                <a:lnTo>
                  <a:pt x="550430" y="66573"/>
                </a:lnTo>
                <a:lnTo>
                  <a:pt x="525310" y="66573"/>
                </a:lnTo>
                <a:lnTo>
                  <a:pt x="525310" y="13068"/>
                </a:lnTo>
                <a:lnTo>
                  <a:pt x="550252" y="13068"/>
                </a:lnTo>
                <a:lnTo>
                  <a:pt x="558292" y="13741"/>
                </a:lnTo>
                <a:lnTo>
                  <a:pt x="565111" y="16992"/>
                </a:lnTo>
                <a:lnTo>
                  <a:pt x="569836" y="24676"/>
                </a:lnTo>
                <a:lnTo>
                  <a:pt x="571614" y="38671"/>
                </a:lnTo>
                <a:lnTo>
                  <a:pt x="571614" y="6921"/>
                </a:lnTo>
                <a:lnTo>
                  <a:pt x="562978" y="3416"/>
                </a:lnTo>
                <a:lnTo>
                  <a:pt x="553326" y="2679"/>
                </a:lnTo>
                <a:lnTo>
                  <a:pt x="512991" y="2679"/>
                </a:lnTo>
                <a:lnTo>
                  <a:pt x="512991" y="141617"/>
                </a:lnTo>
                <a:lnTo>
                  <a:pt x="525310" y="141617"/>
                </a:lnTo>
                <a:lnTo>
                  <a:pt x="525310" y="76962"/>
                </a:lnTo>
                <a:lnTo>
                  <a:pt x="552932" y="76962"/>
                </a:lnTo>
                <a:lnTo>
                  <a:pt x="554761" y="76873"/>
                </a:lnTo>
                <a:lnTo>
                  <a:pt x="556488" y="76708"/>
                </a:lnTo>
                <a:lnTo>
                  <a:pt x="576199" y="141617"/>
                </a:lnTo>
                <a:lnTo>
                  <a:pt x="589102" y="141617"/>
                </a:lnTo>
                <a:close/>
              </a:path>
              <a:path extrusionOk="0" h="144780" w="1667510">
                <a:moveTo>
                  <a:pt x="644194" y="2679"/>
                </a:moveTo>
                <a:lnTo>
                  <a:pt x="631875" y="2679"/>
                </a:lnTo>
                <a:lnTo>
                  <a:pt x="631875" y="141617"/>
                </a:lnTo>
                <a:lnTo>
                  <a:pt x="644194" y="141617"/>
                </a:lnTo>
                <a:lnTo>
                  <a:pt x="644194" y="2679"/>
                </a:lnTo>
                <a:close/>
              </a:path>
              <a:path extrusionOk="0" h="144780" w="1667510">
                <a:moveTo>
                  <a:pt x="782929" y="141617"/>
                </a:moveTo>
                <a:lnTo>
                  <a:pt x="743839" y="16154"/>
                </a:lnTo>
                <a:lnTo>
                  <a:pt x="739635" y="2679"/>
                </a:lnTo>
                <a:lnTo>
                  <a:pt x="725017" y="2679"/>
                </a:lnTo>
                <a:lnTo>
                  <a:pt x="681126" y="141617"/>
                </a:lnTo>
                <a:lnTo>
                  <a:pt x="693445" y="141617"/>
                </a:lnTo>
                <a:lnTo>
                  <a:pt x="731939" y="16154"/>
                </a:lnTo>
                <a:lnTo>
                  <a:pt x="770051" y="141617"/>
                </a:lnTo>
                <a:lnTo>
                  <a:pt x="782929" y="141617"/>
                </a:lnTo>
                <a:close/>
              </a:path>
              <a:path extrusionOk="0" h="144780" w="1667510">
                <a:moveTo>
                  <a:pt x="903287" y="94856"/>
                </a:moveTo>
                <a:lnTo>
                  <a:pt x="874610" y="94856"/>
                </a:lnTo>
                <a:lnTo>
                  <a:pt x="874268" y="103911"/>
                </a:lnTo>
                <a:lnTo>
                  <a:pt x="872871" y="113118"/>
                </a:lnTo>
                <a:lnTo>
                  <a:pt x="869035" y="120269"/>
                </a:lnTo>
                <a:lnTo>
                  <a:pt x="861326" y="123139"/>
                </a:lnTo>
                <a:lnTo>
                  <a:pt x="851535" y="120180"/>
                </a:lnTo>
                <a:lnTo>
                  <a:pt x="845959" y="110998"/>
                </a:lnTo>
                <a:lnTo>
                  <a:pt x="843445" y="95135"/>
                </a:lnTo>
                <a:lnTo>
                  <a:pt x="842860" y="72148"/>
                </a:lnTo>
                <a:lnTo>
                  <a:pt x="843445" y="49161"/>
                </a:lnTo>
                <a:lnTo>
                  <a:pt x="845959" y="33299"/>
                </a:lnTo>
                <a:lnTo>
                  <a:pt x="851535" y="24117"/>
                </a:lnTo>
                <a:lnTo>
                  <a:pt x="861326" y="21158"/>
                </a:lnTo>
                <a:lnTo>
                  <a:pt x="866838" y="22529"/>
                </a:lnTo>
                <a:lnTo>
                  <a:pt x="870546" y="26924"/>
                </a:lnTo>
                <a:lnTo>
                  <a:pt x="872617" y="34785"/>
                </a:lnTo>
                <a:lnTo>
                  <a:pt x="873264" y="46545"/>
                </a:lnTo>
                <a:lnTo>
                  <a:pt x="901750" y="46545"/>
                </a:lnTo>
                <a:lnTo>
                  <a:pt x="880300" y="3390"/>
                </a:lnTo>
                <a:lnTo>
                  <a:pt x="861326" y="368"/>
                </a:lnTo>
                <a:lnTo>
                  <a:pt x="833628" y="6413"/>
                </a:lnTo>
                <a:lnTo>
                  <a:pt x="819391" y="22479"/>
                </a:lnTo>
                <a:lnTo>
                  <a:pt x="814158" y="45427"/>
                </a:lnTo>
                <a:lnTo>
                  <a:pt x="813409" y="72148"/>
                </a:lnTo>
                <a:lnTo>
                  <a:pt x="814158" y="98704"/>
                </a:lnTo>
                <a:lnTo>
                  <a:pt x="819391" y="121678"/>
                </a:lnTo>
                <a:lnTo>
                  <a:pt x="833628" y="137820"/>
                </a:lnTo>
                <a:lnTo>
                  <a:pt x="861326" y="143929"/>
                </a:lnTo>
                <a:lnTo>
                  <a:pt x="879335" y="141478"/>
                </a:lnTo>
                <a:lnTo>
                  <a:pt x="892479" y="133311"/>
                </a:lnTo>
                <a:lnTo>
                  <a:pt x="897902" y="123139"/>
                </a:lnTo>
                <a:lnTo>
                  <a:pt x="900544" y="118198"/>
                </a:lnTo>
                <a:lnTo>
                  <a:pt x="903287" y="94856"/>
                </a:lnTo>
                <a:close/>
              </a:path>
              <a:path extrusionOk="0" h="144780" w="1667510">
                <a:moveTo>
                  <a:pt x="1024267" y="141617"/>
                </a:moveTo>
                <a:lnTo>
                  <a:pt x="1008913" y="85039"/>
                </a:lnTo>
                <a:lnTo>
                  <a:pt x="1006754" y="77089"/>
                </a:lnTo>
                <a:lnTo>
                  <a:pt x="1013117" y="69735"/>
                </a:lnTo>
                <a:lnTo>
                  <a:pt x="1015796" y="63690"/>
                </a:lnTo>
                <a:lnTo>
                  <a:pt x="1016889" y="61226"/>
                </a:lnTo>
                <a:lnTo>
                  <a:pt x="1018692" y="52451"/>
                </a:lnTo>
                <a:lnTo>
                  <a:pt x="1010640" y="13944"/>
                </a:lnTo>
                <a:lnTo>
                  <a:pt x="989723" y="3987"/>
                </a:lnTo>
                <a:lnTo>
                  <a:pt x="989723" y="54254"/>
                </a:lnTo>
                <a:lnTo>
                  <a:pt x="983754" y="63690"/>
                </a:lnTo>
                <a:lnTo>
                  <a:pt x="958926" y="63690"/>
                </a:lnTo>
                <a:lnTo>
                  <a:pt x="958926" y="24041"/>
                </a:lnTo>
                <a:lnTo>
                  <a:pt x="973556" y="24041"/>
                </a:lnTo>
                <a:lnTo>
                  <a:pt x="981595" y="25717"/>
                </a:lnTo>
                <a:lnTo>
                  <a:pt x="986536" y="30276"/>
                </a:lnTo>
                <a:lnTo>
                  <a:pt x="989037" y="36957"/>
                </a:lnTo>
                <a:lnTo>
                  <a:pt x="989660" y="44246"/>
                </a:lnTo>
                <a:lnTo>
                  <a:pt x="989723" y="54254"/>
                </a:lnTo>
                <a:lnTo>
                  <a:pt x="989723" y="3987"/>
                </a:lnTo>
                <a:lnTo>
                  <a:pt x="982205" y="2679"/>
                </a:lnTo>
                <a:lnTo>
                  <a:pt x="929868" y="2679"/>
                </a:lnTo>
                <a:lnTo>
                  <a:pt x="929868" y="141617"/>
                </a:lnTo>
                <a:lnTo>
                  <a:pt x="958926" y="141617"/>
                </a:lnTo>
                <a:lnTo>
                  <a:pt x="958926" y="85039"/>
                </a:lnTo>
                <a:lnTo>
                  <a:pt x="979601" y="85039"/>
                </a:lnTo>
                <a:lnTo>
                  <a:pt x="993686" y="141617"/>
                </a:lnTo>
                <a:lnTo>
                  <a:pt x="1024267" y="141617"/>
                </a:lnTo>
                <a:close/>
              </a:path>
              <a:path extrusionOk="0" h="144780" w="1667510">
                <a:moveTo>
                  <a:pt x="1130185" y="120269"/>
                </a:moveTo>
                <a:lnTo>
                  <a:pt x="1081900" y="120269"/>
                </a:lnTo>
                <a:lnTo>
                  <a:pt x="1081900" y="79654"/>
                </a:lnTo>
                <a:lnTo>
                  <a:pt x="1124991" y="79654"/>
                </a:lnTo>
                <a:lnTo>
                  <a:pt x="1124991" y="58293"/>
                </a:lnTo>
                <a:lnTo>
                  <a:pt x="1081900" y="58293"/>
                </a:lnTo>
                <a:lnTo>
                  <a:pt x="1081900" y="24041"/>
                </a:lnTo>
                <a:lnTo>
                  <a:pt x="1128649" y="24041"/>
                </a:lnTo>
                <a:lnTo>
                  <a:pt x="1128649" y="2679"/>
                </a:lnTo>
                <a:lnTo>
                  <a:pt x="1052842" y="2679"/>
                </a:lnTo>
                <a:lnTo>
                  <a:pt x="1052842" y="141617"/>
                </a:lnTo>
                <a:lnTo>
                  <a:pt x="1130185" y="141617"/>
                </a:lnTo>
                <a:lnTo>
                  <a:pt x="1130185" y="120269"/>
                </a:lnTo>
                <a:close/>
              </a:path>
              <a:path extrusionOk="0" h="144780" w="1667510">
                <a:moveTo>
                  <a:pt x="1266139" y="141617"/>
                </a:moveTo>
                <a:lnTo>
                  <a:pt x="1235671" y="29425"/>
                </a:lnTo>
                <a:lnTo>
                  <a:pt x="1228407" y="2679"/>
                </a:lnTo>
                <a:lnTo>
                  <a:pt x="1190117" y="2679"/>
                </a:lnTo>
                <a:lnTo>
                  <a:pt x="1151623" y="141617"/>
                </a:lnTo>
                <a:lnTo>
                  <a:pt x="1180299" y="141617"/>
                </a:lnTo>
                <a:lnTo>
                  <a:pt x="1207630" y="29425"/>
                </a:lnTo>
                <a:lnTo>
                  <a:pt x="1235532" y="141617"/>
                </a:lnTo>
                <a:lnTo>
                  <a:pt x="1266139" y="141617"/>
                </a:lnTo>
                <a:close/>
              </a:path>
              <a:path extrusionOk="0" h="144780" w="1667510">
                <a:moveTo>
                  <a:pt x="1364132" y="2679"/>
                </a:moveTo>
                <a:lnTo>
                  <a:pt x="1270431" y="2679"/>
                </a:lnTo>
                <a:lnTo>
                  <a:pt x="1270431" y="25768"/>
                </a:lnTo>
                <a:lnTo>
                  <a:pt x="1302766" y="25768"/>
                </a:lnTo>
                <a:lnTo>
                  <a:pt x="1302766" y="141617"/>
                </a:lnTo>
                <a:lnTo>
                  <a:pt x="1331823" y="141617"/>
                </a:lnTo>
                <a:lnTo>
                  <a:pt x="1331823" y="25768"/>
                </a:lnTo>
                <a:lnTo>
                  <a:pt x="1364132" y="25768"/>
                </a:lnTo>
                <a:lnTo>
                  <a:pt x="1364132" y="2679"/>
                </a:lnTo>
                <a:close/>
              </a:path>
              <a:path extrusionOk="0" h="144780" w="1667510">
                <a:moveTo>
                  <a:pt x="1422082" y="2679"/>
                </a:moveTo>
                <a:lnTo>
                  <a:pt x="1393024" y="2679"/>
                </a:lnTo>
                <a:lnTo>
                  <a:pt x="1393024" y="141617"/>
                </a:lnTo>
                <a:lnTo>
                  <a:pt x="1422082" y="141617"/>
                </a:lnTo>
                <a:lnTo>
                  <a:pt x="1422082" y="2679"/>
                </a:lnTo>
                <a:close/>
              </a:path>
              <a:path extrusionOk="0" h="144780" w="1667510">
                <a:moveTo>
                  <a:pt x="1553578" y="2679"/>
                </a:moveTo>
                <a:lnTo>
                  <a:pt x="1524914" y="2679"/>
                </a:lnTo>
                <a:lnTo>
                  <a:pt x="1500657" y="103708"/>
                </a:lnTo>
                <a:lnTo>
                  <a:pt x="1478724" y="2679"/>
                </a:lnTo>
                <a:lnTo>
                  <a:pt x="1448511" y="2679"/>
                </a:lnTo>
                <a:lnTo>
                  <a:pt x="1482763" y="141617"/>
                </a:lnTo>
                <a:lnTo>
                  <a:pt x="1516824" y="141617"/>
                </a:lnTo>
                <a:lnTo>
                  <a:pt x="1526844" y="103708"/>
                </a:lnTo>
                <a:lnTo>
                  <a:pt x="1553578" y="2679"/>
                </a:lnTo>
                <a:close/>
              </a:path>
              <a:path extrusionOk="0" h="144780" w="1667510">
                <a:moveTo>
                  <a:pt x="1667230" y="141617"/>
                </a:moveTo>
                <a:lnTo>
                  <a:pt x="1636776" y="29425"/>
                </a:lnTo>
                <a:lnTo>
                  <a:pt x="1629511" y="2679"/>
                </a:lnTo>
                <a:lnTo>
                  <a:pt x="1591221" y="2679"/>
                </a:lnTo>
                <a:lnTo>
                  <a:pt x="1552727" y="141617"/>
                </a:lnTo>
                <a:lnTo>
                  <a:pt x="1581404" y="141617"/>
                </a:lnTo>
                <a:lnTo>
                  <a:pt x="1608734" y="29425"/>
                </a:lnTo>
                <a:lnTo>
                  <a:pt x="1636636" y="141617"/>
                </a:lnTo>
                <a:lnTo>
                  <a:pt x="1667230" y="141617"/>
                </a:lnTo>
                <a:close/>
              </a:path>
            </a:pathLst>
          </a:custGeom>
          <a:solidFill>
            <a:srgbClr val="0202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7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8"/>
          <p:cNvSpPr txBox="1"/>
          <p:nvPr>
            <p:ph type="title"/>
          </p:nvPr>
        </p:nvSpPr>
        <p:spPr>
          <a:xfrm>
            <a:off x="609600" y="274320"/>
            <a:ext cx="109728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8"/>
          <p:cNvSpPr txBox="1"/>
          <p:nvPr>
            <p:ph idx="1" type="body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8"/>
          <p:cNvSpPr txBox="1"/>
          <p:nvPr>
            <p:ph idx="10" type="dt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8"/>
          <p:cNvSpPr txBox="1"/>
          <p:nvPr>
            <p:ph idx="12" type="sldNum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 b="0" u="none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"/>
          <p:cNvSpPr/>
          <p:nvPr/>
        </p:nvSpPr>
        <p:spPr>
          <a:xfrm>
            <a:off x="4073666" y="3141047"/>
            <a:ext cx="577716" cy="630236"/>
          </a:xfrm>
          <a:custGeom>
            <a:rect b="b" l="l" r="r" t="t"/>
            <a:pathLst>
              <a:path extrusionOk="0" h="1051560" w="963929">
                <a:moveTo>
                  <a:pt x="481864" y="0"/>
                </a:moveTo>
                <a:lnTo>
                  <a:pt x="421503" y="2167"/>
                </a:lnTo>
                <a:lnTo>
                  <a:pt x="364243" y="8538"/>
                </a:lnTo>
                <a:lnTo>
                  <a:pt x="310384" y="18918"/>
                </a:lnTo>
                <a:lnTo>
                  <a:pt x="260227" y="33114"/>
                </a:lnTo>
                <a:lnTo>
                  <a:pt x="214073" y="50929"/>
                </a:lnTo>
                <a:lnTo>
                  <a:pt x="172223" y="72169"/>
                </a:lnTo>
                <a:lnTo>
                  <a:pt x="134976" y="96640"/>
                </a:lnTo>
                <a:lnTo>
                  <a:pt x="102635" y="124146"/>
                </a:lnTo>
                <a:lnTo>
                  <a:pt x="75500" y="154493"/>
                </a:lnTo>
                <a:lnTo>
                  <a:pt x="53872" y="187486"/>
                </a:lnTo>
                <a:lnTo>
                  <a:pt x="38050" y="222930"/>
                </a:lnTo>
                <a:lnTo>
                  <a:pt x="28337" y="260630"/>
                </a:lnTo>
                <a:lnTo>
                  <a:pt x="25032" y="300392"/>
                </a:lnTo>
                <a:lnTo>
                  <a:pt x="27364" y="343868"/>
                </a:lnTo>
                <a:lnTo>
                  <a:pt x="34156" y="382670"/>
                </a:lnTo>
                <a:lnTo>
                  <a:pt x="59886" y="447377"/>
                </a:lnTo>
                <a:lnTo>
                  <a:pt x="99763" y="496760"/>
                </a:lnTo>
                <a:lnTo>
                  <a:pt x="151326" y="533064"/>
                </a:lnTo>
                <a:lnTo>
                  <a:pt x="212115" y="558537"/>
                </a:lnTo>
                <a:lnTo>
                  <a:pt x="279670" y="575426"/>
                </a:lnTo>
                <a:lnTo>
                  <a:pt x="351531" y="585975"/>
                </a:lnTo>
                <a:lnTo>
                  <a:pt x="425236" y="592433"/>
                </a:lnTo>
                <a:lnTo>
                  <a:pt x="533872" y="599362"/>
                </a:lnTo>
                <a:lnTo>
                  <a:pt x="568342" y="602059"/>
                </a:lnTo>
                <a:lnTo>
                  <a:pt x="632821" y="609721"/>
                </a:lnTo>
                <a:lnTo>
                  <a:pt x="689305" y="622276"/>
                </a:lnTo>
                <a:lnTo>
                  <a:pt x="735333" y="641972"/>
                </a:lnTo>
                <a:lnTo>
                  <a:pt x="768444" y="671056"/>
                </a:lnTo>
                <a:lnTo>
                  <a:pt x="786178" y="711773"/>
                </a:lnTo>
                <a:lnTo>
                  <a:pt x="788510" y="737196"/>
                </a:lnTo>
                <a:lnTo>
                  <a:pt x="782727" y="769220"/>
                </a:lnTo>
                <a:lnTo>
                  <a:pt x="739008" y="824170"/>
                </a:lnTo>
                <a:lnTo>
                  <a:pt x="702775" y="846246"/>
                </a:lnTo>
                <a:lnTo>
                  <a:pt x="658093" y="864157"/>
                </a:lnTo>
                <a:lnTo>
                  <a:pt x="605814" y="877476"/>
                </a:lnTo>
                <a:lnTo>
                  <a:pt x="546787" y="885779"/>
                </a:lnTo>
                <a:lnTo>
                  <a:pt x="481864" y="888641"/>
                </a:lnTo>
                <a:lnTo>
                  <a:pt x="416944" y="885779"/>
                </a:lnTo>
                <a:lnTo>
                  <a:pt x="357919" y="877476"/>
                </a:lnTo>
                <a:lnTo>
                  <a:pt x="305640" y="864157"/>
                </a:lnTo>
                <a:lnTo>
                  <a:pt x="260958" y="846246"/>
                </a:lnTo>
                <a:lnTo>
                  <a:pt x="224723" y="824170"/>
                </a:lnTo>
                <a:lnTo>
                  <a:pt x="181003" y="769220"/>
                </a:lnTo>
                <a:lnTo>
                  <a:pt x="175218" y="737196"/>
                </a:lnTo>
                <a:lnTo>
                  <a:pt x="0" y="737196"/>
                </a:lnTo>
                <a:lnTo>
                  <a:pt x="3004" y="775773"/>
                </a:lnTo>
                <a:lnTo>
                  <a:pt x="26280" y="847314"/>
                </a:lnTo>
                <a:lnTo>
                  <a:pt x="46049" y="879945"/>
                </a:lnTo>
                <a:lnTo>
                  <a:pt x="70903" y="910260"/>
                </a:lnTo>
                <a:lnTo>
                  <a:pt x="100590" y="938092"/>
                </a:lnTo>
                <a:lnTo>
                  <a:pt x="134859" y="963275"/>
                </a:lnTo>
                <a:lnTo>
                  <a:pt x="173457" y="985642"/>
                </a:lnTo>
                <a:lnTo>
                  <a:pt x="216132" y="1005025"/>
                </a:lnTo>
                <a:lnTo>
                  <a:pt x="262634" y="1021259"/>
                </a:lnTo>
                <a:lnTo>
                  <a:pt x="312710" y="1034175"/>
                </a:lnTo>
                <a:lnTo>
                  <a:pt x="366108" y="1043608"/>
                </a:lnTo>
                <a:lnTo>
                  <a:pt x="422577" y="1049390"/>
                </a:lnTo>
                <a:lnTo>
                  <a:pt x="481864" y="1051354"/>
                </a:lnTo>
                <a:lnTo>
                  <a:pt x="541154" y="1049390"/>
                </a:lnTo>
                <a:lnTo>
                  <a:pt x="597625" y="1043608"/>
                </a:lnTo>
                <a:lnTo>
                  <a:pt x="651024" y="1034175"/>
                </a:lnTo>
                <a:lnTo>
                  <a:pt x="701101" y="1021259"/>
                </a:lnTo>
                <a:lnTo>
                  <a:pt x="747604" y="1005025"/>
                </a:lnTo>
                <a:lnTo>
                  <a:pt x="790280" y="985642"/>
                </a:lnTo>
                <a:lnTo>
                  <a:pt x="828879" y="963275"/>
                </a:lnTo>
                <a:lnTo>
                  <a:pt x="863148" y="938092"/>
                </a:lnTo>
                <a:lnTo>
                  <a:pt x="892835" y="910260"/>
                </a:lnTo>
                <a:lnTo>
                  <a:pt x="917689" y="879945"/>
                </a:lnTo>
                <a:lnTo>
                  <a:pt x="937459" y="847314"/>
                </a:lnTo>
                <a:lnTo>
                  <a:pt x="960735" y="775773"/>
                </a:lnTo>
                <a:lnTo>
                  <a:pt x="963740" y="737196"/>
                </a:lnTo>
                <a:lnTo>
                  <a:pt x="961407" y="694160"/>
                </a:lnTo>
                <a:lnTo>
                  <a:pt x="954616" y="655709"/>
                </a:lnTo>
                <a:lnTo>
                  <a:pt x="928885" y="591467"/>
                </a:lnTo>
                <a:lnTo>
                  <a:pt x="889008" y="542270"/>
                </a:lnTo>
                <a:lnTo>
                  <a:pt x="837444" y="505921"/>
                </a:lnTo>
                <a:lnTo>
                  <a:pt x="776654" y="480222"/>
                </a:lnTo>
                <a:lnTo>
                  <a:pt x="709098" y="462975"/>
                </a:lnTo>
                <a:lnTo>
                  <a:pt x="637237" y="451981"/>
                </a:lnTo>
                <a:lnTo>
                  <a:pt x="563530" y="445042"/>
                </a:lnTo>
                <a:lnTo>
                  <a:pt x="454892" y="437430"/>
                </a:lnTo>
                <a:lnTo>
                  <a:pt x="420423" y="434539"/>
                </a:lnTo>
                <a:lnTo>
                  <a:pt x="355942" y="426577"/>
                </a:lnTo>
                <a:lnTo>
                  <a:pt x="299458" y="413879"/>
                </a:lnTo>
                <a:lnTo>
                  <a:pt x="253430" y="394245"/>
                </a:lnTo>
                <a:lnTo>
                  <a:pt x="220318" y="365477"/>
                </a:lnTo>
                <a:lnTo>
                  <a:pt x="202583" y="325378"/>
                </a:lnTo>
                <a:lnTo>
                  <a:pt x="200251" y="300392"/>
                </a:lnTo>
                <a:lnTo>
                  <a:pt x="207181" y="267544"/>
                </a:lnTo>
                <a:lnTo>
                  <a:pt x="259071" y="212574"/>
                </a:lnTo>
                <a:lnTo>
                  <a:pt x="301666" y="191679"/>
                </a:lnTo>
                <a:lnTo>
                  <a:pt x="353785" y="175995"/>
                </a:lnTo>
                <a:lnTo>
                  <a:pt x="414245" y="166135"/>
                </a:lnTo>
                <a:lnTo>
                  <a:pt x="481864" y="162712"/>
                </a:lnTo>
                <a:lnTo>
                  <a:pt x="543366" y="166135"/>
                </a:lnTo>
                <a:lnTo>
                  <a:pt x="598411" y="175995"/>
                </a:lnTo>
                <a:lnTo>
                  <a:pt x="645903" y="191679"/>
                </a:lnTo>
                <a:lnTo>
                  <a:pt x="684747" y="212574"/>
                </a:lnTo>
                <a:lnTo>
                  <a:pt x="713849" y="238067"/>
                </a:lnTo>
                <a:lnTo>
                  <a:pt x="738445" y="300392"/>
                </a:lnTo>
                <a:lnTo>
                  <a:pt x="913664" y="300392"/>
                </a:lnTo>
                <a:lnTo>
                  <a:pt x="910534" y="260630"/>
                </a:lnTo>
                <a:lnTo>
                  <a:pt x="901338" y="222930"/>
                </a:lnTo>
                <a:lnTo>
                  <a:pt x="886362" y="187486"/>
                </a:lnTo>
                <a:lnTo>
                  <a:pt x="865893" y="154493"/>
                </a:lnTo>
                <a:lnTo>
                  <a:pt x="840218" y="124146"/>
                </a:lnTo>
                <a:lnTo>
                  <a:pt x="809625" y="96640"/>
                </a:lnTo>
                <a:lnTo>
                  <a:pt x="774400" y="72169"/>
                </a:lnTo>
                <a:lnTo>
                  <a:pt x="734830" y="50929"/>
                </a:lnTo>
                <a:lnTo>
                  <a:pt x="691203" y="33114"/>
                </a:lnTo>
                <a:lnTo>
                  <a:pt x="643806" y="18918"/>
                </a:lnTo>
                <a:lnTo>
                  <a:pt x="592926" y="8538"/>
                </a:lnTo>
                <a:lnTo>
                  <a:pt x="538850" y="2167"/>
                </a:lnTo>
                <a:lnTo>
                  <a:pt x="481864" y="0"/>
                </a:lnTo>
                <a:close/>
              </a:path>
            </a:pathLst>
          </a:custGeom>
          <a:solidFill>
            <a:srgbClr val="0202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7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/>
          <p:nvPr/>
        </p:nvSpPr>
        <p:spPr>
          <a:xfrm>
            <a:off x="4730029" y="3137302"/>
            <a:ext cx="595223" cy="637847"/>
          </a:xfrm>
          <a:custGeom>
            <a:rect b="b" l="l" r="r" t="t"/>
            <a:pathLst>
              <a:path extrusionOk="0" h="1064260" w="993140">
                <a:moveTo>
                  <a:pt x="500644" y="0"/>
                </a:moveTo>
                <a:lnTo>
                  <a:pt x="452638" y="2017"/>
                </a:lnTo>
                <a:lnTo>
                  <a:pt x="406335" y="7981"/>
                </a:lnTo>
                <a:lnTo>
                  <a:pt x="361861" y="17759"/>
                </a:lnTo>
                <a:lnTo>
                  <a:pt x="319342" y="31219"/>
                </a:lnTo>
                <a:lnTo>
                  <a:pt x="278904" y="48227"/>
                </a:lnTo>
                <a:lnTo>
                  <a:pt x="240673" y="68652"/>
                </a:lnTo>
                <a:lnTo>
                  <a:pt x="204776" y="92360"/>
                </a:lnTo>
                <a:lnTo>
                  <a:pt x="171339" y="119219"/>
                </a:lnTo>
                <a:lnTo>
                  <a:pt x="140488" y="149096"/>
                </a:lnTo>
                <a:lnTo>
                  <a:pt x="112348" y="181859"/>
                </a:lnTo>
                <a:lnTo>
                  <a:pt x="87046" y="217374"/>
                </a:lnTo>
                <a:lnTo>
                  <a:pt x="64709" y="255511"/>
                </a:lnTo>
                <a:lnTo>
                  <a:pt x="45462" y="296135"/>
                </a:lnTo>
                <a:lnTo>
                  <a:pt x="29432" y="339114"/>
                </a:lnTo>
                <a:lnTo>
                  <a:pt x="16745" y="384316"/>
                </a:lnTo>
                <a:lnTo>
                  <a:pt x="7526" y="431607"/>
                </a:lnTo>
                <a:lnTo>
                  <a:pt x="1902" y="480856"/>
                </a:lnTo>
                <a:lnTo>
                  <a:pt x="0" y="531930"/>
                </a:lnTo>
                <a:lnTo>
                  <a:pt x="1902" y="583005"/>
                </a:lnTo>
                <a:lnTo>
                  <a:pt x="7526" y="632255"/>
                </a:lnTo>
                <a:lnTo>
                  <a:pt x="16745" y="679548"/>
                </a:lnTo>
                <a:lnTo>
                  <a:pt x="29432" y="724750"/>
                </a:lnTo>
                <a:lnTo>
                  <a:pt x="45462" y="767729"/>
                </a:lnTo>
                <a:lnTo>
                  <a:pt x="64709" y="808354"/>
                </a:lnTo>
                <a:lnTo>
                  <a:pt x="87046" y="846490"/>
                </a:lnTo>
                <a:lnTo>
                  <a:pt x="112348" y="882005"/>
                </a:lnTo>
                <a:lnTo>
                  <a:pt x="140488" y="914768"/>
                </a:lnTo>
                <a:lnTo>
                  <a:pt x="171339" y="944644"/>
                </a:lnTo>
                <a:lnTo>
                  <a:pt x="204776" y="971503"/>
                </a:lnTo>
                <a:lnTo>
                  <a:pt x="240673" y="995210"/>
                </a:lnTo>
                <a:lnTo>
                  <a:pt x="278904" y="1015634"/>
                </a:lnTo>
                <a:lnTo>
                  <a:pt x="319342" y="1032642"/>
                </a:lnTo>
                <a:lnTo>
                  <a:pt x="361861" y="1046101"/>
                </a:lnTo>
                <a:lnTo>
                  <a:pt x="406335" y="1055879"/>
                </a:lnTo>
                <a:lnTo>
                  <a:pt x="452638" y="1061843"/>
                </a:lnTo>
                <a:lnTo>
                  <a:pt x="500644" y="1063860"/>
                </a:lnTo>
                <a:lnTo>
                  <a:pt x="553607" y="1061905"/>
                </a:lnTo>
                <a:lnTo>
                  <a:pt x="604429" y="1056135"/>
                </a:lnTo>
                <a:lnTo>
                  <a:pt x="652933" y="1046700"/>
                </a:lnTo>
                <a:lnTo>
                  <a:pt x="698945" y="1033743"/>
                </a:lnTo>
                <a:lnTo>
                  <a:pt x="742286" y="1017414"/>
                </a:lnTo>
                <a:lnTo>
                  <a:pt x="782783" y="997857"/>
                </a:lnTo>
                <a:lnTo>
                  <a:pt x="820258" y="975221"/>
                </a:lnTo>
                <a:lnTo>
                  <a:pt x="854536" y="949651"/>
                </a:lnTo>
                <a:lnTo>
                  <a:pt x="885440" y="921294"/>
                </a:lnTo>
                <a:lnTo>
                  <a:pt x="912795" y="890297"/>
                </a:lnTo>
                <a:lnTo>
                  <a:pt x="936425" y="856806"/>
                </a:lnTo>
                <a:lnTo>
                  <a:pt x="956152" y="820969"/>
                </a:lnTo>
                <a:lnTo>
                  <a:pt x="971803" y="782931"/>
                </a:lnTo>
                <a:lnTo>
                  <a:pt x="983200" y="742840"/>
                </a:lnTo>
                <a:lnTo>
                  <a:pt x="990167" y="700842"/>
                </a:lnTo>
                <a:lnTo>
                  <a:pt x="992528" y="657083"/>
                </a:lnTo>
                <a:lnTo>
                  <a:pt x="811046" y="657083"/>
                </a:lnTo>
                <a:lnTo>
                  <a:pt x="807255" y="697878"/>
                </a:lnTo>
                <a:lnTo>
                  <a:pt x="796186" y="735908"/>
                </a:lnTo>
                <a:lnTo>
                  <a:pt x="778299" y="770815"/>
                </a:lnTo>
                <a:lnTo>
                  <a:pt x="754051" y="802236"/>
                </a:lnTo>
                <a:lnTo>
                  <a:pt x="723901" y="829813"/>
                </a:lnTo>
                <a:lnTo>
                  <a:pt x="688306" y="853184"/>
                </a:lnTo>
                <a:lnTo>
                  <a:pt x="647725" y="871988"/>
                </a:lnTo>
                <a:lnTo>
                  <a:pt x="602615" y="885867"/>
                </a:lnTo>
                <a:lnTo>
                  <a:pt x="553435" y="894458"/>
                </a:lnTo>
                <a:lnTo>
                  <a:pt x="500644" y="897402"/>
                </a:lnTo>
                <a:lnTo>
                  <a:pt x="454301" y="894298"/>
                </a:lnTo>
                <a:lnTo>
                  <a:pt x="410574" y="885193"/>
                </a:lnTo>
                <a:lnTo>
                  <a:pt x="369733" y="870394"/>
                </a:lnTo>
                <a:lnTo>
                  <a:pt x="332046" y="850211"/>
                </a:lnTo>
                <a:lnTo>
                  <a:pt x="297783" y="824952"/>
                </a:lnTo>
                <a:lnTo>
                  <a:pt x="267214" y="794926"/>
                </a:lnTo>
                <a:lnTo>
                  <a:pt x="240609" y="760441"/>
                </a:lnTo>
                <a:lnTo>
                  <a:pt x="218237" y="721805"/>
                </a:lnTo>
                <a:lnTo>
                  <a:pt x="200367" y="679327"/>
                </a:lnTo>
                <a:lnTo>
                  <a:pt x="187269" y="633317"/>
                </a:lnTo>
                <a:lnTo>
                  <a:pt x="179212" y="584081"/>
                </a:lnTo>
                <a:lnTo>
                  <a:pt x="176467" y="531930"/>
                </a:lnTo>
                <a:lnTo>
                  <a:pt x="179212" y="479778"/>
                </a:lnTo>
                <a:lnTo>
                  <a:pt x="187269" y="430543"/>
                </a:lnTo>
                <a:lnTo>
                  <a:pt x="200367" y="384532"/>
                </a:lnTo>
                <a:lnTo>
                  <a:pt x="218237" y="342055"/>
                </a:lnTo>
                <a:lnTo>
                  <a:pt x="240609" y="303419"/>
                </a:lnTo>
                <a:lnTo>
                  <a:pt x="267214" y="268934"/>
                </a:lnTo>
                <a:lnTo>
                  <a:pt x="297783" y="238907"/>
                </a:lnTo>
                <a:lnTo>
                  <a:pt x="332046" y="213648"/>
                </a:lnTo>
                <a:lnTo>
                  <a:pt x="369733" y="193465"/>
                </a:lnTo>
                <a:lnTo>
                  <a:pt x="410574" y="178667"/>
                </a:lnTo>
                <a:lnTo>
                  <a:pt x="454301" y="169562"/>
                </a:lnTo>
                <a:lnTo>
                  <a:pt x="500644" y="166458"/>
                </a:lnTo>
                <a:lnTo>
                  <a:pt x="553435" y="169402"/>
                </a:lnTo>
                <a:lnTo>
                  <a:pt x="602615" y="177993"/>
                </a:lnTo>
                <a:lnTo>
                  <a:pt x="647725" y="191871"/>
                </a:lnTo>
                <a:lnTo>
                  <a:pt x="688306" y="210675"/>
                </a:lnTo>
                <a:lnTo>
                  <a:pt x="723901" y="234046"/>
                </a:lnTo>
                <a:lnTo>
                  <a:pt x="754051" y="261621"/>
                </a:lnTo>
                <a:lnTo>
                  <a:pt x="778299" y="293041"/>
                </a:lnTo>
                <a:lnTo>
                  <a:pt x="796186" y="327946"/>
                </a:lnTo>
                <a:lnTo>
                  <a:pt x="807255" y="365974"/>
                </a:lnTo>
                <a:lnTo>
                  <a:pt x="811046" y="406766"/>
                </a:lnTo>
                <a:lnTo>
                  <a:pt x="992528" y="406766"/>
                </a:lnTo>
                <a:lnTo>
                  <a:pt x="990167" y="363010"/>
                </a:lnTo>
                <a:lnTo>
                  <a:pt x="983200" y="321013"/>
                </a:lnTo>
                <a:lnTo>
                  <a:pt x="971803" y="280923"/>
                </a:lnTo>
                <a:lnTo>
                  <a:pt x="956152" y="242887"/>
                </a:lnTo>
                <a:lnTo>
                  <a:pt x="936425" y="207050"/>
                </a:lnTo>
                <a:lnTo>
                  <a:pt x="912795" y="173560"/>
                </a:lnTo>
                <a:lnTo>
                  <a:pt x="885440" y="142564"/>
                </a:lnTo>
                <a:lnTo>
                  <a:pt x="854536" y="114208"/>
                </a:lnTo>
                <a:lnTo>
                  <a:pt x="820258" y="88638"/>
                </a:lnTo>
                <a:lnTo>
                  <a:pt x="782783" y="66002"/>
                </a:lnTo>
                <a:lnTo>
                  <a:pt x="742286" y="46445"/>
                </a:lnTo>
                <a:lnTo>
                  <a:pt x="698945" y="30116"/>
                </a:lnTo>
                <a:lnTo>
                  <a:pt x="652933" y="17160"/>
                </a:lnTo>
                <a:lnTo>
                  <a:pt x="604429" y="7724"/>
                </a:lnTo>
                <a:lnTo>
                  <a:pt x="553607" y="1955"/>
                </a:lnTo>
                <a:lnTo>
                  <a:pt x="500644" y="0"/>
                </a:lnTo>
                <a:close/>
              </a:path>
            </a:pathLst>
          </a:custGeom>
          <a:solidFill>
            <a:srgbClr val="0202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7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"/>
          <p:cNvSpPr/>
          <p:nvPr/>
        </p:nvSpPr>
        <p:spPr>
          <a:xfrm>
            <a:off x="5399895" y="3111045"/>
            <a:ext cx="693412" cy="690367"/>
          </a:xfrm>
          <a:custGeom>
            <a:rect b="b" l="l" r="r" t="t"/>
            <a:pathLst>
              <a:path extrusionOk="0" h="1151889" w="1156970">
                <a:moveTo>
                  <a:pt x="765985" y="1027570"/>
                </a:moveTo>
                <a:lnTo>
                  <a:pt x="390494" y="1027570"/>
                </a:lnTo>
                <a:lnTo>
                  <a:pt x="410740" y="1064489"/>
                </a:lnTo>
                <a:lnTo>
                  <a:pt x="440720" y="1098223"/>
                </a:lnTo>
                <a:lnTo>
                  <a:pt x="479351" y="1125891"/>
                </a:lnTo>
                <a:lnTo>
                  <a:pt x="525551" y="1144606"/>
                </a:lnTo>
                <a:lnTo>
                  <a:pt x="578239" y="1151485"/>
                </a:lnTo>
                <a:lnTo>
                  <a:pt x="633469" y="1144562"/>
                </a:lnTo>
                <a:lnTo>
                  <a:pt x="682124" y="1124261"/>
                </a:lnTo>
                <a:lnTo>
                  <a:pt x="723268" y="1091286"/>
                </a:lnTo>
                <a:lnTo>
                  <a:pt x="755966" y="1046339"/>
                </a:lnTo>
                <a:lnTo>
                  <a:pt x="765985" y="1027570"/>
                </a:lnTo>
                <a:close/>
              </a:path>
              <a:path extrusionOk="0" h="1151889" w="1156970">
                <a:moveTo>
                  <a:pt x="917382" y="1027570"/>
                </a:moveTo>
                <a:lnTo>
                  <a:pt x="765985" y="1027570"/>
                </a:lnTo>
                <a:lnTo>
                  <a:pt x="811369" y="1039947"/>
                </a:lnTo>
                <a:lnTo>
                  <a:pt x="857836" y="1042172"/>
                </a:lnTo>
                <a:lnTo>
                  <a:pt x="903764" y="1033701"/>
                </a:lnTo>
                <a:lnTo>
                  <a:pt x="917382" y="1027570"/>
                </a:lnTo>
                <a:close/>
              </a:path>
              <a:path extrusionOk="0" h="1151889" w="1156970">
                <a:moveTo>
                  <a:pt x="299814" y="107000"/>
                </a:moveTo>
                <a:lnTo>
                  <a:pt x="253895" y="115290"/>
                </a:lnTo>
                <a:lnTo>
                  <a:pt x="209655" y="134453"/>
                </a:lnTo>
                <a:lnTo>
                  <a:pt x="168955" y="165209"/>
                </a:lnTo>
                <a:lnTo>
                  <a:pt x="141523" y="199622"/>
                </a:lnTo>
                <a:lnTo>
                  <a:pt x="122501" y="238661"/>
                </a:lnTo>
                <a:lnTo>
                  <a:pt x="112190" y="280646"/>
                </a:lnTo>
                <a:lnTo>
                  <a:pt x="110956" y="321659"/>
                </a:lnTo>
                <a:lnTo>
                  <a:pt x="110940" y="324166"/>
                </a:lnTo>
                <a:lnTo>
                  <a:pt x="118900" y="366720"/>
                </a:lnTo>
                <a:lnTo>
                  <a:pt x="120148" y="372973"/>
                </a:lnTo>
                <a:lnTo>
                  <a:pt x="122646" y="379236"/>
                </a:lnTo>
                <a:lnTo>
                  <a:pt x="125163" y="386748"/>
                </a:lnTo>
                <a:lnTo>
                  <a:pt x="70329" y="420489"/>
                </a:lnTo>
                <a:lnTo>
                  <a:pt x="40822" y="452380"/>
                </a:lnTo>
                <a:lnTo>
                  <a:pt x="18704" y="489678"/>
                </a:lnTo>
                <a:lnTo>
                  <a:pt x="4816" y="530880"/>
                </a:lnTo>
                <a:lnTo>
                  <a:pt x="0" y="574483"/>
                </a:lnTo>
                <a:lnTo>
                  <a:pt x="7470" y="628481"/>
                </a:lnTo>
                <a:lnTo>
                  <a:pt x="28787" y="677901"/>
                </a:lnTo>
                <a:lnTo>
                  <a:pt x="62306" y="720046"/>
                </a:lnTo>
                <a:lnTo>
                  <a:pt x="106384" y="752220"/>
                </a:lnTo>
                <a:lnTo>
                  <a:pt x="125163" y="762239"/>
                </a:lnTo>
                <a:lnTo>
                  <a:pt x="120148" y="774745"/>
                </a:lnTo>
                <a:lnTo>
                  <a:pt x="118900" y="782257"/>
                </a:lnTo>
                <a:lnTo>
                  <a:pt x="110530" y="835901"/>
                </a:lnTo>
                <a:lnTo>
                  <a:pt x="116710" y="889425"/>
                </a:lnTo>
                <a:lnTo>
                  <a:pt x="136498" y="939428"/>
                </a:lnTo>
                <a:lnTo>
                  <a:pt x="168955" y="982509"/>
                </a:lnTo>
                <a:lnTo>
                  <a:pt x="207623" y="1013152"/>
                </a:lnTo>
                <a:lnTo>
                  <a:pt x="250553" y="1032981"/>
                </a:lnTo>
                <a:lnTo>
                  <a:pt x="296303" y="1041993"/>
                </a:lnTo>
                <a:lnTo>
                  <a:pt x="343430" y="1040190"/>
                </a:lnTo>
                <a:lnTo>
                  <a:pt x="390494" y="1027570"/>
                </a:lnTo>
                <a:lnTo>
                  <a:pt x="917382" y="1027570"/>
                </a:lnTo>
                <a:lnTo>
                  <a:pt x="947533" y="1013994"/>
                </a:lnTo>
                <a:lnTo>
                  <a:pt x="977983" y="990021"/>
                </a:lnTo>
                <a:lnTo>
                  <a:pt x="578239" y="990021"/>
                </a:lnTo>
                <a:lnTo>
                  <a:pt x="547000" y="975493"/>
                </a:lnTo>
                <a:lnTo>
                  <a:pt x="529878" y="939878"/>
                </a:lnTo>
                <a:lnTo>
                  <a:pt x="517862" y="895132"/>
                </a:lnTo>
                <a:lnTo>
                  <a:pt x="512070" y="879881"/>
                </a:lnTo>
                <a:lnTo>
                  <a:pt x="311640" y="879881"/>
                </a:lnTo>
                <a:lnTo>
                  <a:pt x="304347" y="879354"/>
                </a:lnTo>
                <a:lnTo>
                  <a:pt x="297407" y="877536"/>
                </a:lnTo>
                <a:lnTo>
                  <a:pt x="290700" y="874074"/>
                </a:lnTo>
                <a:lnTo>
                  <a:pt x="284110" y="868613"/>
                </a:lnTo>
                <a:lnTo>
                  <a:pt x="272184" y="836215"/>
                </a:lnTo>
                <a:lnTo>
                  <a:pt x="285132" y="798949"/>
                </a:lnTo>
                <a:lnTo>
                  <a:pt x="308172" y="758859"/>
                </a:lnTo>
                <a:lnTo>
                  <a:pt x="326523" y="717985"/>
                </a:lnTo>
                <a:lnTo>
                  <a:pt x="325405" y="678370"/>
                </a:lnTo>
                <a:lnTo>
                  <a:pt x="298395" y="650028"/>
                </a:lnTo>
                <a:lnTo>
                  <a:pt x="256784" y="634239"/>
                </a:lnTo>
                <a:lnTo>
                  <a:pt x="212407" y="622233"/>
                </a:lnTo>
                <a:lnTo>
                  <a:pt x="177101" y="605238"/>
                </a:lnTo>
                <a:lnTo>
                  <a:pt x="162702" y="574483"/>
                </a:lnTo>
                <a:lnTo>
                  <a:pt x="177101" y="543245"/>
                </a:lnTo>
                <a:lnTo>
                  <a:pt x="212407" y="526123"/>
                </a:lnTo>
                <a:lnTo>
                  <a:pt x="256784" y="514108"/>
                </a:lnTo>
                <a:lnTo>
                  <a:pt x="298395" y="498190"/>
                </a:lnTo>
                <a:lnTo>
                  <a:pt x="325405" y="469358"/>
                </a:lnTo>
                <a:lnTo>
                  <a:pt x="326523" y="430232"/>
                </a:lnTo>
                <a:lnTo>
                  <a:pt x="308172" y="389486"/>
                </a:lnTo>
                <a:lnTo>
                  <a:pt x="285132" y="349402"/>
                </a:lnTo>
                <a:lnTo>
                  <a:pt x="272184" y="312264"/>
                </a:lnTo>
                <a:lnTo>
                  <a:pt x="290700" y="274708"/>
                </a:lnTo>
                <a:lnTo>
                  <a:pt x="311640" y="267848"/>
                </a:lnTo>
                <a:lnTo>
                  <a:pt x="511667" y="267848"/>
                </a:lnTo>
                <a:lnTo>
                  <a:pt x="516819" y="253918"/>
                </a:lnTo>
                <a:lnTo>
                  <a:pt x="527712" y="210280"/>
                </a:lnTo>
                <a:lnTo>
                  <a:pt x="543470" y="175593"/>
                </a:lnTo>
                <a:lnTo>
                  <a:pt x="573225" y="161453"/>
                </a:lnTo>
                <a:lnTo>
                  <a:pt x="982538" y="161453"/>
                </a:lnTo>
                <a:lnTo>
                  <a:pt x="945444" y="133510"/>
                </a:lnTo>
                <a:lnTo>
                  <a:pt x="919644" y="122656"/>
                </a:lnTo>
                <a:lnTo>
                  <a:pt x="759722" y="122656"/>
                </a:lnTo>
                <a:lnTo>
                  <a:pt x="758459" y="120148"/>
                </a:lnTo>
                <a:lnTo>
                  <a:pt x="389256" y="120148"/>
                </a:lnTo>
                <a:lnTo>
                  <a:pt x="345554" y="108860"/>
                </a:lnTo>
                <a:lnTo>
                  <a:pt x="299814" y="107000"/>
                </a:lnTo>
                <a:close/>
              </a:path>
              <a:path extrusionOk="0" h="1151889" w="1156970">
                <a:moveTo>
                  <a:pt x="703403" y="822303"/>
                </a:moveTo>
                <a:lnTo>
                  <a:pt x="695891" y="822303"/>
                </a:lnTo>
                <a:lnTo>
                  <a:pt x="689638" y="823552"/>
                </a:lnTo>
                <a:lnTo>
                  <a:pt x="683385" y="826059"/>
                </a:lnTo>
                <a:lnTo>
                  <a:pt x="654543" y="853207"/>
                </a:lnTo>
                <a:lnTo>
                  <a:pt x="638619" y="895132"/>
                </a:lnTo>
                <a:lnTo>
                  <a:pt x="626601" y="939878"/>
                </a:lnTo>
                <a:lnTo>
                  <a:pt x="609478" y="975493"/>
                </a:lnTo>
                <a:lnTo>
                  <a:pt x="578239" y="990021"/>
                </a:lnTo>
                <a:lnTo>
                  <a:pt x="977983" y="990021"/>
                </a:lnTo>
                <a:lnTo>
                  <a:pt x="987524" y="982509"/>
                </a:lnTo>
                <a:lnTo>
                  <a:pt x="1019985" y="939428"/>
                </a:lnTo>
                <a:lnTo>
                  <a:pt x="1039774" y="889425"/>
                </a:lnTo>
                <a:lnTo>
                  <a:pt x="1040876" y="879881"/>
                </a:lnTo>
                <a:lnTo>
                  <a:pt x="844829" y="879881"/>
                </a:lnTo>
                <a:lnTo>
                  <a:pt x="811818" y="870884"/>
                </a:lnTo>
                <a:lnTo>
                  <a:pt x="775993" y="851092"/>
                </a:lnTo>
                <a:lnTo>
                  <a:pt x="739229" y="831300"/>
                </a:lnTo>
                <a:lnTo>
                  <a:pt x="703403" y="822303"/>
                </a:lnTo>
                <a:close/>
              </a:path>
              <a:path extrusionOk="0" h="1151889" w="1156970">
                <a:moveTo>
                  <a:pt x="460588" y="822303"/>
                </a:moveTo>
                <a:lnTo>
                  <a:pt x="453076" y="822303"/>
                </a:lnTo>
                <a:lnTo>
                  <a:pt x="417254" y="831300"/>
                </a:lnTo>
                <a:lnTo>
                  <a:pt x="380489" y="851092"/>
                </a:lnTo>
                <a:lnTo>
                  <a:pt x="344658" y="870884"/>
                </a:lnTo>
                <a:lnTo>
                  <a:pt x="311640" y="879881"/>
                </a:lnTo>
                <a:lnTo>
                  <a:pt x="512070" y="879881"/>
                </a:lnTo>
                <a:lnTo>
                  <a:pt x="501941" y="853207"/>
                </a:lnTo>
                <a:lnTo>
                  <a:pt x="473104" y="826059"/>
                </a:lnTo>
                <a:lnTo>
                  <a:pt x="466851" y="823552"/>
                </a:lnTo>
                <a:lnTo>
                  <a:pt x="460588" y="822303"/>
                </a:lnTo>
                <a:close/>
              </a:path>
              <a:path extrusionOk="0" h="1151889" w="1156970">
                <a:moveTo>
                  <a:pt x="1041148" y="267848"/>
                </a:moveTo>
                <a:lnTo>
                  <a:pt x="844829" y="267848"/>
                </a:lnTo>
                <a:lnTo>
                  <a:pt x="852123" y="268571"/>
                </a:lnTo>
                <a:lnTo>
                  <a:pt x="859067" y="270820"/>
                </a:lnTo>
                <a:lnTo>
                  <a:pt x="865778" y="274708"/>
                </a:lnTo>
                <a:lnTo>
                  <a:pt x="872369" y="280354"/>
                </a:lnTo>
                <a:lnTo>
                  <a:pt x="884292" y="312264"/>
                </a:lnTo>
                <a:lnTo>
                  <a:pt x="871345" y="349402"/>
                </a:lnTo>
                <a:lnTo>
                  <a:pt x="848306" y="389486"/>
                </a:lnTo>
                <a:lnTo>
                  <a:pt x="829953" y="430232"/>
                </a:lnTo>
                <a:lnTo>
                  <a:pt x="831064" y="469358"/>
                </a:lnTo>
                <a:lnTo>
                  <a:pt x="858081" y="498190"/>
                </a:lnTo>
                <a:lnTo>
                  <a:pt x="899693" y="514108"/>
                </a:lnTo>
                <a:lnTo>
                  <a:pt x="944067" y="526123"/>
                </a:lnTo>
                <a:lnTo>
                  <a:pt x="979369" y="543245"/>
                </a:lnTo>
                <a:lnTo>
                  <a:pt x="993766" y="574483"/>
                </a:lnTo>
                <a:lnTo>
                  <a:pt x="979369" y="605238"/>
                </a:lnTo>
                <a:lnTo>
                  <a:pt x="944067" y="622233"/>
                </a:lnTo>
                <a:lnTo>
                  <a:pt x="899693" y="634239"/>
                </a:lnTo>
                <a:lnTo>
                  <a:pt x="858081" y="650028"/>
                </a:lnTo>
                <a:lnTo>
                  <a:pt x="831064" y="678370"/>
                </a:lnTo>
                <a:lnTo>
                  <a:pt x="829953" y="717985"/>
                </a:lnTo>
                <a:lnTo>
                  <a:pt x="848306" y="758859"/>
                </a:lnTo>
                <a:lnTo>
                  <a:pt x="871345" y="798949"/>
                </a:lnTo>
                <a:lnTo>
                  <a:pt x="884292" y="836215"/>
                </a:lnTo>
                <a:lnTo>
                  <a:pt x="865778" y="874074"/>
                </a:lnTo>
                <a:lnTo>
                  <a:pt x="844829" y="879881"/>
                </a:lnTo>
                <a:lnTo>
                  <a:pt x="1040876" y="879881"/>
                </a:lnTo>
                <a:lnTo>
                  <a:pt x="1045954" y="835901"/>
                </a:lnTo>
                <a:lnTo>
                  <a:pt x="1037589" y="782257"/>
                </a:lnTo>
                <a:lnTo>
                  <a:pt x="1036330" y="774745"/>
                </a:lnTo>
                <a:lnTo>
                  <a:pt x="1031316" y="762239"/>
                </a:lnTo>
                <a:lnTo>
                  <a:pt x="1050095" y="752220"/>
                </a:lnTo>
                <a:lnTo>
                  <a:pt x="1094179" y="720046"/>
                </a:lnTo>
                <a:lnTo>
                  <a:pt x="1127701" y="677901"/>
                </a:lnTo>
                <a:lnTo>
                  <a:pt x="1149019" y="628481"/>
                </a:lnTo>
                <a:lnTo>
                  <a:pt x="1156490" y="574483"/>
                </a:lnTo>
                <a:lnTo>
                  <a:pt x="1151673" y="530880"/>
                </a:lnTo>
                <a:lnTo>
                  <a:pt x="1137784" y="489678"/>
                </a:lnTo>
                <a:lnTo>
                  <a:pt x="1115665" y="452380"/>
                </a:lnTo>
                <a:lnTo>
                  <a:pt x="1086155" y="420489"/>
                </a:lnTo>
                <a:lnTo>
                  <a:pt x="1050095" y="395509"/>
                </a:lnTo>
                <a:lnTo>
                  <a:pt x="1031316" y="386748"/>
                </a:lnTo>
                <a:lnTo>
                  <a:pt x="1033833" y="379236"/>
                </a:lnTo>
                <a:lnTo>
                  <a:pt x="1036330" y="372973"/>
                </a:lnTo>
                <a:lnTo>
                  <a:pt x="1037589" y="366720"/>
                </a:lnTo>
                <a:lnTo>
                  <a:pt x="1045544" y="324166"/>
                </a:lnTo>
                <a:lnTo>
                  <a:pt x="1045527" y="321659"/>
                </a:lnTo>
                <a:lnTo>
                  <a:pt x="1044291" y="280646"/>
                </a:lnTo>
                <a:lnTo>
                  <a:pt x="1041148" y="267848"/>
                </a:lnTo>
                <a:close/>
              </a:path>
              <a:path extrusionOk="0" h="1151889" w="1156970">
                <a:moveTo>
                  <a:pt x="511667" y="267848"/>
                </a:moveTo>
                <a:lnTo>
                  <a:pt x="311640" y="267848"/>
                </a:lnTo>
                <a:lnTo>
                  <a:pt x="344658" y="276843"/>
                </a:lnTo>
                <a:lnTo>
                  <a:pt x="380489" y="296631"/>
                </a:lnTo>
                <a:lnTo>
                  <a:pt x="417254" y="316420"/>
                </a:lnTo>
                <a:lnTo>
                  <a:pt x="453076" y="325415"/>
                </a:lnTo>
                <a:lnTo>
                  <a:pt x="460588" y="325415"/>
                </a:lnTo>
                <a:lnTo>
                  <a:pt x="466851" y="324166"/>
                </a:lnTo>
                <a:lnTo>
                  <a:pt x="473104" y="321659"/>
                </a:lnTo>
                <a:lnTo>
                  <a:pt x="501660" y="294909"/>
                </a:lnTo>
                <a:lnTo>
                  <a:pt x="511667" y="267848"/>
                </a:lnTo>
                <a:close/>
              </a:path>
              <a:path extrusionOk="0" h="1151889" w="1156970">
                <a:moveTo>
                  <a:pt x="982538" y="161453"/>
                </a:moveTo>
                <a:lnTo>
                  <a:pt x="573225" y="161453"/>
                </a:lnTo>
                <a:lnTo>
                  <a:pt x="602588" y="175593"/>
                </a:lnTo>
                <a:lnTo>
                  <a:pt x="620655" y="210280"/>
                </a:lnTo>
                <a:lnTo>
                  <a:pt x="635056" y="253918"/>
                </a:lnTo>
                <a:lnTo>
                  <a:pt x="653422" y="294909"/>
                </a:lnTo>
                <a:lnTo>
                  <a:pt x="683385" y="321659"/>
                </a:lnTo>
                <a:lnTo>
                  <a:pt x="695891" y="325415"/>
                </a:lnTo>
                <a:lnTo>
                  <a:pt x="703403" y="325415"/>
                </a:lnTo>
                <a:lnTo>
                  <a:pt x="739229" y="316420"/>
                </a:lnTo>
                <a:lnTo>
                  <a:pt x="775993" y="296631"/>
                </a:lnTo>
                <a:lnTo>
                  <a:pt x="811818" y="276843"/>
                </a:lnTo>
                <a:lnTo>
                  <a:pt x="844829" y="267848"/>
                </a:lnTo>
                <a:lnTo>
                  <a:pt x="1041148" y="267848"/>
                </a:lnTo>
                <a:lnTo>
                  <a:pt x="1033979" y="238661"/>
                </a:lnTo>
                <a:lnTo>
                  <a:pt x="1014956" y="199622"/>
                </a:lnTo>
                <a:lnTo>
                  <a:pt x="987524" y="165209"/>
                </a:lnTo>
                <a:lnTo>
                  <a:pt x="982538" y="161453"/>
                </a:lnTo>
                <a:close/>
              </a:path>
              <a:path extrusionOk="0" h="1151889" w="1156970">
                <a:moveTo>
                  <a:pt x="852703" y="106819"/>
                </a:moveTo>
                <a:lnTo>
                  <a:pt x="805402" y="109903"/>
                </a:lnTo>
                <a:lnTo>
                  <a:pt x="759722" y="122656"/>
                </a:lnTo>
                <a:lnTo>
                  <a:pt x="919644" y="122656"/>
                </a:lnTo>
                <a:lnTo>
                  <a:pt x="899944" y="114368"/>
                </a:lnTo>
                <a:lnTo>
                  <a:pt x="852703" y="106819"/>
                </a:lnTo>
                <a:close/>
              </a:path>
              <a:path extrusionOk="0" h="1151889" w="1156970">
                <a:moveTo>
                  <a:pt x="573225" y="0"/>
                </a:moveTo>
                <a:lnTo>
                  <a:pt x="516435" y="7998"/>
                </a:lnTo>
                <a:lnTo>
                  <a:pt x="467157" y="30195"/>
                </a:lnTo>
                <a:lnTo>
                  <a:pt x="426796" y="63890"/>
                </a:lnTo>
                <a:lnTo>
                  <a:pt x="396757" y="106384"/>
                </a:lnTo>
                <a:lnTo>
                  <a:pt x="389256" y="120148"/>
                </a:lnTo>
                <a:lnTo>
                  <a:pt x="758459" y="120148"/>
                </a:lnTo>
                <a:lnTo>
                  <a:pt x="714569" y="57557"/>
                </a:lnTo>
                <a:lnTo>
                  <a:pt x="673832" y="26129"/>
                </a:lnTo>
                <a:lnTo>
                  <a:pt x="626286" y="6669"/>
                </a:lnTo>
                <a:lnTo>
                  <a:pt x="573225" y="0"/>
                </a:lnTo>
                <a:close/>
              </a:path>
            </a:pathLst>
          </a:custGeom>
          <a:solidFill>
            <a:srgbClr val="0202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7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"/>
          <p:cNvSpPr/>
          <p:nvPr/>
        </p:nvSpPr>
        <p:spPr>
          <a:xfrm>
            <a:off x="6171786" y="3141047"/>
            <a:ext cx="577716" cy="630236"/>
          </a:xfrm>
          <a:custGeom>
            <a:rect b="b" l="l" r="r" t="t"/>
            <a:pathLst>
              <a:path extrusionOk="0" h="1051560" w="963929">
                <a:moveTo>
                  <a:pt x="481854" y="0"/>
                </a:moveTo>
                <a:lnTo>
                  <a:pt x="421497" y="2167"/>
                </a:lnTo>
                <a:lnTo>
                  <a:pt x="364239" y="8538"/>
                </a:lnTo>
                <a:lnTo>
                  <a:pt x="310382" y="18918"/>
                </a:lnTo>
                <a:lnTo>
                  <a:pt x="260226" y="33114"/>
                </a:lnTo>
                <a:lnTo>
                  <a:pt x="214072" y="50929"/>
                </a:lnTo>
                <a:lnTo>
                  <a:pt x="172221" y="72169"/>
                </a:lnTo>
                <a:lnTo>
                  <a:pt x="134973" y="96640"/>
                </a:lnTo>
                <a:lnTo>
                  <a:pt x="102631" y="124146"/>
                </a:lnTo>
                <a:lnTo>
                  <a:pt x="75494" y="154493"/>
                </a:lnTo>
                <a:lnTo>
                  <a:pt x="53864" y="187486"/>
                </a:lnTo>
                <a:lnTo>
                  <a:pt x="38041" y="222930"/>
                </a:lnTo>
                <a:lnTo>
                  <a:pt x="28327" y="260630"/>
                </a:lnTo>
                <a:lnTo>
                  <a:pt x="25022" y="300392"/>
                </a:lnTo>
                <a:lnTo>
                  <a:pt x="27354" y="343868"/>
                </a:lnTo>
                <a:lnTo>
                  <a:pt x="34146" y="382670"/>
                </a:lnTo>
                <a:lnTo>
                  <a:pt x="59876" y="447377"/>
                </a:lnTo>
                <a:lnTo>
                  <a:pt x="99754" y="496760"/>
                </a:lnTo>
                <a:lnTo>
                  <a:pt x="151317" y="533064"/>
                </a:lnTo>
                <a:lnTo>
                  <a:pt x="212107" y="558537"/>
                </a:lnTo>
                <a:lnTo>
                  <a:pt x="279663" y="575426"/>
                </a:lnTo>
                <a:lnTo>
                  <a:pt x="351525" y="585975"/>
                </a:lnTo>
                <a:lnTo>
                  <a:pt x="425231" y="592433"/>
                </a:lnTo>
                <a:lnTo>
                  <a:pt x="533869" y="599362"/>
                </a:lnTo>
                <a:lnTo>
                  <a:pt x="568339" y="602059"/>
                </a:lnTo>
                <a:lnTo>
                  <a:pt x="632819" y="609721"/>
                </a:lnTo>
                <a:lnTo>
                  <a:pt x="689304" y="622276"/>
                </a:lnTo>
                <a:lnTo>
                  <a:pt x="735332" y="641972"/>
                </a:lnTo>
                <a:lnTo>
                  <a:pt x="768443" y="671056"/>
                </a:lnTo>
                <a:lnTo>
                  <a:pt x="786178" y="711773"/>
                </a:lnTo>
                <a:lnTo>
                  <a:pt x="788510" y="737196"/>
                </a:lnTo>
                <a:lnTo>
                  <a:pt x="782726" y="769220"/>
                </a:lnTo>
                <a:lnTo>
                  <a:pt x="739008" y="824170"/>
                </a:lnTo>
                <a:lnTo>
                  <a:pt x="702774" y="846246"/>
                </a:lnTo>
                <a:lnTo>
                  <a:pt x="658091" y="864157"/>
                </a:lnTo>
                <a:lnTo>
                  <a:pt x="605810" y="877476"/>
                </a:lnTo>
                <a:lnTo>
                  <a:pt x="546780" y="885779"/>
                </a:lnTo>
                <a:lnTo>
                  <a:pt x="481854" y="888641"/>
                </a:lnTo>
                <a:lnTo>
                  <a:pt x="416937" y="885779"/>
                </a:lnTo>
                <a:lnTo>
                  <a:pt x="357915" y="877476"/>
                </a:lnTo>
                <a:lnTo>
                  <a:pt x="305637" y="864157"/>
                </a:lnTo>
                <a:lnTo>
                  <a:pt x="260956" y="846246"/>
                </a:lnTo>
                <a:lnTo>
                  <a:pt x="224723" y="824170"/>
                </a:lnTo>
                <a:lnTo>
                  <a:pt x="181003" y="769220"/>
                </a:lnTo>
                <a:lnTo>
                  <a:pt x="175218" y="737196"/>
                </a:lnTo>
                <a:lnTo>
                  <a:pt x="0" y="737196"/>
                </a:lnTo>
                <a:lnTo>
                  <a:pt x="3003" y="775773"/>
                </a:lnTo>
                <a:lnTo>
                  <a:pt x="26280" y="847314"/>
                </a:lnTo>
                <a:lnTo>
                  <a:pt x="46049" y="879945"/>
                </a:lnTo>
                <a:lnTo>
                  <a:pt x="70903" y="910260"/>
                </a:lnTo>
                <a:lnTo>
                  <a:pt x="100590" y="938092"/>
                </a:lnTo>
                <a:lnTo>
                  <a:pt x="134857" y="963275"/>
                </a:lnTo>
                <a:lnTo>
                  <a:pt x="173455" y="985642"/>
                </a:lnTo>
                <a:lnTo>
                  <a:pt x="216129" y="1005025"/>
                </a:lnTo>
                <a:lnTo>
                  <a:pt x="262630" y="1021259"/>
                </a:lnTo>
                <a:lnTo>
                  <a:pt x="312705" y="1034175"/>
                </a:lnTo>
                <a:lnTo>
                  <a:pt x="366101" y="1043608"/>
                </a:lnTo>
                <a:lnTo>
                  <a:pt x="422568" y="1049390"/>
                </a:lnTo>
                <a:lnTo>
                  <a:pt x="481854" y="1051354"/>
                </a:lnTo>
                <a:lnTo>
                  <a:pt x="541144" y="1049390"/>
                </a:lnTo>
                <a:lnTo>
                  <a:pt x="597614" y="1043608"/>
                </a:lnTo>
                <a:lnTo>
                  <a:pt x="651014" y="1034175"/>
                </a:lnTo>
                <a:lnTo>
                  <a:pt x="701091" y="1021259"/>
                </a:lnTo>
                <a:lnTo>
                  <a:pt x="747594" y="1005025"/>
                </a:lnTo>
                <a:lnTo>
                  <a:pt x="790270" y="985642"/>
                </a:lnTo>
                <a:lnTo>
                  <a:pt x="828869" y="963275"/>
                </a:lnTo>
                <a:lnTo>
                  <a:pt x="863137" y="938092"/>
                </a:lnTo>
                <a:lnTo>
                  <a:pt x="892825" y="910260"/>
                </a:lnTo>
                <a:lnTo>
                  <a:pt x="917679" y="879945"/>
                </a:lnTo>
                <a:lnTo>
                  <a:pt x="937448" y="847314"/>
                </a:lnTo>
                <a:lnTo>
                  <a:pt x="960725" y="775773"/>
                </a:lnTo>
                <a:lnTo>
                  <a:pt x="963729" y="737196"/>
                </a:lnTo>
                <a:lnTo>
                  <a:pt x="961397" y="694160"/>
                </a:lnTo>
                <a:lnTo>
                  <a:pt x="954606" y="655709"/>
                </a:lnTo>
                <a:lnTo>
                  <a:pt x="928875" y="591467"/>
                </a:lnTo>
                <a:lnTo>
                  <a:pt x="888997" y="542270"/>
                </a:lnTo>
                <a:lnTo>
                  <a:pt x="837434" y="505921"/>
                </a:lnTo>
                <a:lnTo>
                  <a:pt x="776644" y="480222"/>
                </a:lnTo>
                <a:lnTo>
                  <a:pt x="709088" y="462975"/>
                </a:lnTo>
                <a:lnTo>
                  <a:pt x="637226" y="451981"/>
                </a:lnTo>
                <a:lnTo>
                  <a:pt x="563520" y="445042"/>
                </a:lnTo>
                <a:lnTo>
                  <a:pt x="454882" y="437430"/>
                </a:lnTo>
                <a:lnTo>
                  <a:pt x="420412" y="434539"/>
                </a:lnTo>
                <a:lnTo>
                  <a:pt x="355932" y="426577"/>
                </a:lnTo>
                <a:lnTo>
                  <a:pt x="299447" y="413879"/>
                </a:lnTo>
                <a:lnTo>
                  <a:pt x="253419" y="394245"/>
                </a:lnTo>
                <a:lnTo>
                  <a:pt x="220308" y="365477"/>
                </a:lnTo>
                <a:lnTo>
                  <a:pt x="202573" y="325378"/>
                </a:lnTo>
                <a:lnTo>
                  <a:pt x="200241" y="300392"/>
                </a:lnTo>
                <a:lnTo>
                  <a:pt x="207170" y="267544"/>
                </a:lnTo>
                <a:lnTo>
                  <a:pt x="259060" y="212574"/>
                </a:lnTo>
                <a:lnTo>
                  <a:pt x="301656" y="191679"/>
                </a:lnTo>
                <a:lnTo>
                  <a:pt x="353775" y="175995"/>
                </a:lnTo>
                <a:lnTo>
                  <a:pt x="414235" y="166135"/>
                </a:lnTo>
                <a:lnTo>
                  <a:pt x="481854" y="162712"/>
                </a:lnTo>
                <a:lnTo>
                  <a:pt x="543360" y="166135"/>
                </a:lnTo>
                <a:lnTo>
                  <a:pt x="598407" y="175995"/>
                </a:lnTo>
                <a:lnTo>
                  <a:pt x="645901" y="191679"/>
                </a:lnTo>
                <a:lnTo>
                  <a:pt x="684746" y="212574"/>
                </a:lnTo>
                <a:lnTo>
                  <a:pt x="713849" y="238067"/>
                </a:lnTo>
                <a:lnTo>
                  <a:pt x="738445" y="300392"/>
                </a:lnTo>
                <a:lnTo>
                  <a:pt x="913664" y="300392"/>
                </a:lnTo>
                <a:lnTo>
                  <a:pt x="910534" y="260630"/>
                </a:lnTo>
                <a:lnTo>
                  <a:pt x="901338" y="222930"/>
                </a:lnTo>
                <a:lnTo>
                  <a:pt x="886362" y="187486"/>
                </a:lnTo>
                <a:lnTo>
                  <a:pt x="865893" y="154493"/>
                </a:lnTo>
                <a:lnTo>
                  <a:pt x="840218" y="124146"/>
                </a:lnTo>
                <a:lnTo>
                  <a:pt x="809624" y="96640"/>
                </a:lnTo>
                <a:lnTo>
                  <a:pt x="774398" y="72169"/>
                </a:lnTo>
                <a:lnTo>
                  <a:pt x="734828" y="50929"/>
                </a:lnTo>
                <a:lnTo>
                  <a:pt x="691200" y="33114"/>
                </a:lnTo>
                <a:lnTo>
                  <a:pt x="643802" y="18918"/>
                </a:lnTo>
                <a:lnTo>
                  <a:pt x="592920" y="8538"/>
                </a:lnTo>
                <a:lnTo>
                  <a:pt x="538842" y="2167"/>
                </a:lnTo>
                <a:lnTo>
                  <a:pt x="481854" y="0"/>
                </a:lnTo>
                <a:close/>
              </a:path>
            </a:pathLst>
          </a:custGeom>
          <a:solidFill>
            <a:srgbClr val="0202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7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"/>
          <p:cNvSpPr/>
          <p:nvPr/>
        </p:nvSpPr>
        <p:spPr>
          <a:xfrm>
            <a:off x="6824405" y="3141047"/>
            <a:ext cx="577716" cy="630236"/>
          </a:xfrm>
          <a:custGeom>
            <a:rect b="b" l="l" r="r" t="t"/>
            <a:pathLst>
              <a:path extrusionOk="0" h="1051560" w="963929">
                <a:moveTo>
                  <a:pt x="481854" y="0"/>
                </a:moveTo>
                <a:lnTo>
                  <a:pt x="421495" y="2167"/>
                </a:lnTo>
                <a:lnTo>
                  <a:pt x="364236" y="8538"/>
                </a:lnTo>
                <a:lnTo>
                  <a:pt x="310378" y="18918"/>
                </a:lnTo>
                <a:lnTo>
                  <a:pt x="260221" y="33114"/>
                </a:lnTo>
                <a:lnTo>
                  <a:pt x="214067" y="50929"/>
                </a:lnTo>
                <a:lnTo>
                  <a:pt x="172216" y="72169"/>
                </a:lnTo>
                <a:lnTo>
                  <a:pt x="134970" y="96640"/>
                </a:lnTo>
                <a:lnTo>
                  <a:pt x="102628" y="124146"/>
                </a:lnTo>
                <a:lnTo>
                  <a:pt x="75492" y="154493"/>
                </a:lnTo>
                <a:lnTo>
                  <a:pt x="53863" y="187486"/>
                </a:lnTo>
                <a:lnTo>
                  <a:pt x="38041" y="222930"/>
                </a:lnTo>
                <a:lnTo>
                  <a:pt x="28327" y="260630"/>
                </a:lnTo>
                <a:lnTo>
                  <a:pt x="25022" y="300392"/>
                </a:lnTo>
                <a:lnTo>
                  <a:pt x="27354" y="343868"/>
                </a:lnTo>
                <a:lnTo>
                  <a:pt x="34146" y="382670"/>
                </a:lnTo>
                <a:lnTo>
                  <a:pt x="59876" y="447377"/>
                </a:lnTo>
                <a:lnTo>
                  <a:pt x="99754" y="496760"/>
                </a:lnTo>
                <a:lnTo>
                  <a:pt x="151317" y="533064"/>
                </a:lnTo>
                <a:lnTo>
                  <a:pt x="212107" y="558537"/>
                </a:lnTo>
                <a:lnTo>
                  <a:pt x="279663" y="575426"/>
                </a:lnTo>
                <a:lnTo>
                  <a:pt x="351525" y="585975"/>
                </a:lnTo>
                <a:lnTo>
                  <a:pt x="425231" y="592433"/>
                </a:lnTo>
                <a:lnTo>
                  <a:pt x="533869" y="599362"/>
                </a:lnTo>
                <a:lnTo>
                  <a:pt x="568339" y="602059"/>
                </a:lnTo>
                <a:lnTo>
                  <a:pt x="632819" y="609721"/>
                </a:lnTo>
                <a:lnTo>
                  <a:pt x="689304" y="622276"/>
                </a:lnTo>
                <a:lnTo>
                  <a:pt x="735332" y="641972"/>
                </a:lnTo>
                <a:lnTo>
                  <a:pt x="768443" y="671056"/>
                </a:lnTo>
                <a:lnTo>
                  <a:pt x="786178" y="711773"/>
                </a:lnTo>
                <a:lnTo>
                  <a:pt x="788510" y="737196"/>
                </a:lnTo>
                <a:lnTo>
                  <a:pt x="782726" y="769220"/>
                </a:lnTo>
                <a:lnTo>
                  <a:pt x="739008" y="824170"/>
                </a:lnTo>
                <a:lnTo>
                  <a:pt x="702774" y="846246"/>
                </a:lnTo>
                <a:lnTo>
                  <a:pt x="658091" y="864157"/>
                </a:lnTo>
                <a:lnTo>
                  <a:pt x="605810" y="877476"/>
                </a:lnTo>
                <a:lnTo>
                  <a:pt x="546780" y="885779"/>
                </a:lnTo>
                <a:lnTo>
                  <a:pt x="481854" y="888641"/>
                </a:lnTo>
                <a:lnTo>
                  <a:pt x="416937" y="885779"/>
                </a:lnTo>
                <a:lnTo>
                  <a:pt x="357915" y="877476"/>
                </a:lnTo>
                <a:lnTo>
                  <a:pt x="305637" y="864157"/>
                </a:lnTo>
                <a:lnTo>
                  <a:pt x="260956" y="846246"/>
                </a:lnTo>
                <a:lnTo>
                  <a:pt x="224723" y="824170"/>
                </a:lnTo>
                <a:lnTo>
                  <a:pt x="181003" y="769220"/>
                </a:lnTo>
                <a:lnTo>
                  <a:pt x="175218" y="737196"/>
                </a:lnTo>
                <a:lnTo>
                  <a:pt x="0" y="737196"/>
                </a:lnTo>
                <a:lnTo>
                  <a:pt x="3003" y="775773"/>
                </a:lnTo>
                <a:lnTo>
                  <a:pt x="26279" y="847314"/>
                </a:lnTo>
                <a:lnTo>
                  <a:pt x="46047" y="879945"/>
                </a:lnTo>
                <a:lnTo>
                  <a:pt x="70900" y="910260"/>
                </a:lnTo>
                <a:lnTo>
                  <a:pt x="100586" y="938092"/>
                </a:lnTo>
                <a:lnTo>
                  <a:pt x="134854" y="963275"/>
                </a:lnTo>
                <a:lnTo>
                  <a:pt x="173450" y="985642"/>
                </a:lnTo>
                <a:lnTo>
                  <a:pt x="216125" y="1005025"/>
                </a:lnTo>
                <a:lnTo>
                  <a:pt x="262626" y="1021259"/>
                </a:lnTo>
                <a:lnTo>
                  <a:pt x="312700" y="1034175"/>
                </a:lnTo>
                <a:lnTo>
                  <a:pt x="366098" y="1043608"/>
                </a:lnTo>
                <a:lnTo>
                  <a:pt x="422566" y="1049390"/>
                </a:lnTo>
                <a:lnTo>
                  <a:pt x="481854" y="1051354"/>
                </a:lnTo>
                <a:lnTo>
                  <a:pt x="541144" y="1049390"/>
                </a:lnTo>
                <a:lnTo>
                  <a:pt x="597614" y="1043608"/>
                </a:lnTo>
                <a:lnTo>
                  <a:pt x="651014" y="1034175"/>
                </a:lnTo>
                <a:lnTo>
                  <a:pt x="701091" y="1021259"/>
                </a:lnTo>
                <a:lnTo>
                  <a:pt x="747594" y="1005025"/>
                </a:lnTo>
                <a:lnTo>
                  <a:pt x="790270" y="985642"/>
                </a:lnTo>
                <a:lnTo>
                  <a:pt x="828869" y="963275"/>
                </a:lnTo>
                <a:lnTo>
                  <a:pt x="863137" y="938092"/>
                </a:lnTo>
                <a:lnTo>
                  <a:pt x="892825" y="910260"/>
                </a:lnTo>
                <a:lnTo>
                  <a:pt x="917679" y="879945"/>
                </a:lnTo>
                <a:lnTo>
                  <a:pt x="937448" y="847314"/>
                </a:lnTo>
                <a:lnTo>
                  <a:pt x="960725" y="775773"/>
                </a:lnTo>
                <a:lnTo>
                  <a:pt x="963729" y="737196"/>
                </a:lnTo>
                <a:lnTo>
                  <a:pt x="961397" y="694160"/>
                </a:lnTo>
                <a:lnTo>
                  <a:pt x="954606" y="655709"/>
                </a:lnTo>
                <a:lnTo>
                  <a:pt x="928875" y="591467"/>
                </a:lnTo>
                <a:lnTo>
                  <a:pt x="888997" y="542270"/>
                </a:lnTo>
                <a:lnTo>
                  <a:pt x="837434" y="505921"/>
                </a:lnTo>
                <a:lnTo>
                  <a:pt x="776644" y="480222"/>
                </a:lnTo>
                <a:lnTo>
                  <a:pt x="709088" y="462975"/>
                </a:lnTo>
                <a:lnTo>
                  <a:pt x="637226" y="451981"/>
                </a:lnTo>
                <a:lnTo>
                  <a:pt x="563520" y="445042"/>
                </a:lnTo>
                <a:lnTo>
                  <a:pt x="454882" y="437430"/>
                </a:lnTo>
                <a:lnTo>
                  <a:pt x="420412" y="434539"/>
                </a:lnTo>
                <a:lnTo>
                  <a:pt x="355932" y="426577"/>
                </a:lnTo>
                <a:lnTo>
                  <a:pt x="299447" y="413879"/>
                </a:lnTo>
                <a:lnTo>
                  <a:pt x="253419" y="394245"/>
                </a:lnTo>
                <a:lnTo>
                  <a:pt x="220308" y="365477"/>
                </a:lnTo>
                <a:lnTo>
                  <a:pt x="202573" y="325378"/>
                </a:lnTo>
                <a:lnTo>
                  <a:pt x="200241" y="300392"/>
                </a:lnTo>
                <a:lnTo>
                  <a:pt x="207170" y="267544"/>
                </a:lnTo>
                <a:lnTo>
                  <a:pt x="259060" y="212574"/>
                </a:lnTo>
                <a:lnTo>
                  <a:pt x="301656" y="191679"/>
                </a:lnTo>
                <a:lnTo>
                  <a:pt x="353775" y="175995"/>
                </a:lnTo>
                <a:lnTo>
                  <a:pt x="414235" y="166135"/>
                </a:lnTo>
                <a:lnTo>
                  <a:pt x="481854" y="162712"/>
                </a:lnTo>
                <a:lnTo>
                  <a:pt x="543360" y="166135"/>
                </a:lnTo>
                <a:lnTo>
                  <a:pt x="598407" y="175995"/>
                </a:lnTo>
                <a:lnTo>
                  <a:pt x="645901" y="191679"/>
                </a:lnTo>
                <a:lnTo>
                  <a:pt x="684746" y="212574"/>
                </a:lnTo>
                <a:lnTo>
                  <a:pt x="713849" y="238067"/>
                </a:lnTo>
                <a:lnTo>
                  <a:pt x="738445" y="300392"/>
                </a:lnTo>
                <a:lnTo>
                  <a:pt x="913664" y="300392"/>
                </a:lnTo>
                <a:lnTo>
                  <a:pt x="910534" y="260630"/>
                </a:lnTo>
                <a:lnTo>
                  <a:pt x="901338" y="222930"/>
                </a:lnTo>
                <a:lnTo>
                  <a:pt x="886362" y="187486"/>
                </a:lnTo>
                <a:lnTo>
                  <a:pt x="865893" y="154493"/>
                </a:lnTo>
                <a:lnTo>
                  <a:pt x="840218" y="124146"/>
                </a:lnTo>
                <a:lnTo>
                  <a:pt x="809624" y="96640"/>
                </a:lnTo>
                <a:lnTo>
                  <a:pt x="774398" y="72169"/>
                </a:lnTo>
                <a:lnTo>
                  <a:pt x="734828" y="50929"/>
                </a:lnTo>
                <a:lnTo>
                  <a:pt x="691200" y="33114"/>
                </a:lnTo>
                <a:lnTo>
                  <a:pt x="643802" y="18918"/>
                </a:lnTo>
                <a:lnTo>
                  <a:pt x="592920" y="8538"/>
                </a:lnTo>
                <a:lnTo>
                  <a:pt x="538842" y="2167"/>
                </a:lnTo>
                <a:lnTo>
                  <a:pt x="481854" y="0"/>
                </a:lnTo>
                <a:close/>
              </a:path>
            </a:pathLst>
          </a:custGeom>
          <a:solidFill>
            <a:srgbClr val="0202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7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"/>
          <p:cNvSpPr/>
          <p:nvPr/>
        </p:nvSpPr>
        <p:spPr>
          <a:xfrm>
            <a:off x="7447011" y="3156048"/>
            <a:ext cx="687322" cy="600170"/>
          </a:xfrm>
          <a:custGeom>
            <a:rect b="b" l="l" r="r" t="t"/>
            <a:pathLst>
              <a:path extrusionOk="0" h="1001395" w="1146809">
                <a:moveTo>
                  <a:pt x="695891" y="0"/>
                </a:moveTo>
                <a:lnTo>
                  <a:pt x="496878" y="0"/>
                </a:lnTo>
                <a:lnTo>
                  <a:pt x="463413" y="41417"/>
                </a:lnTo>
                <a:lnTo>
                  <a:pt x="432167" y="83495"/>
                </a:lnTo>
                <a:lnTo>
                  <a:pt x="403261" y="126894"/>
                </a:lnTo>
                <a:lnTo>
                  <a:pt x="376816" y="172276"/>
                </a:lnTo>
                <a:lnTo>
                  <a:pt x="352955" y="220300"/>
                </a:lnTo>
                <a:lnTo>
                  <a:pt x="331774" y="269687"/>
                </a:lnTo>
                <a:lnTo>
                  <a:pt x="313300" y="320159"/>
                </a:lnTo>
                <a:lnTo>
                  <a:pt x="297531" y="371595"/>
                </a:lnTo>
                <a:lnTo>
                  <a:pt x="284465" y="423872"/>
                </a:lnTo>
                <a:lnTo>
                  <a:pt x="274101" y="476870"/>
                </a:lnTo>
                <a:lnTo>
                  <a:pt x="268780" y="518958"/>
                </a:lnTo>
                <a:lnTo>
                  <a:pt x="265340" y="558221"/>
                </a:lnTo>
                <a:lnTo>
                  <a:pt x="257813" y="564601"/>
                </a:lnTo>
                <a:lnTo>
                  <a:pt x="250166" y="570742"/>
                </a:lnTo>
                <a:lnTo>
                  <a:pt x="234055" y="583254"/>
                </a:lnTo>
                <a:lnTo>
                  <a:pt x="193257" y="622231"/>
                </a:lnTo>
                <a:lnTo>
                  <a:pt x="155513" y="664142"/>
                </a:lnTo>
                <a:lnTo>
                  <a:pt x="121053" y="709105"/>
                </a:lnTo>
                <a:lnTo>
                  <a:pt x="90111" y="757235"/>
                </a:lnTo>
                <a:lnTo>
                  <a:pt x="67284" y="801002"/>
                </a:lnTo>
                <a:lnTo>
                  <a:pt x="45958" y="850535"/>
                </a:lnTo>
                <a:lnTo>
                  <a:pt x="27035" y="902591"/>
                </a:lnTo>
                <a:lnTo>
                  <a:pt x="11416" y="953926"/>
                </a:lnTo>
                <a:lnTo>
                  <a:pt x="0" y="1001299"/>
                </a:lnTo>
                <a:lnTo>
                  <a:pt x="168965" y="1001299"/>
                </a:lnTo>
                <a:lnTo>
                  <a:pt x="179077" y="959332"/>
                </a:lnTo>
                <a:lnTo>
                  <a:pt x="192588" y="918066"/>
                </a:lnTo>
                <a:lnTo>
                  <a:pt x="209619" y="877738"/>
                </a:lnTo>
                <a:lnTo>
                  <a:pt x="230288" y="838586"/>
                </a:lnTo>
                <a:lnTo>
                  <a:pt x="262201" y="790868"/>
                </a:lnTo>
                <a:lnTo>
                  <a:pt x="297875" y="745967"/>
                </a:lnTo>
                <a:lnTo>
                  <a:pt x="737163" y="745967"/>
                </a:lnTo>
                <a:lnTo>
                  <a:pt x="737206" y="745633"/>
                </a:lnTo>
                <a:lnTo>
                  <a:pt x="527868" y="745633"/>
                </a:lnTo>
                <a:lnTo>
                  <a:pt x="508166" y="742211"/>
                </a:lnTo>
                <a:lnTo>
                  <a:pt x="485570" y="729773"/>
                </a:lnTo>
                <a:lnTo>
                  <a:pt x="465442" y="710297"/>
                </a:lnTo>
                <a:lnTo>
                  <a:pt x="448836" y="685189"/>
                </a:lnTo>
                <a:lnTo>
                  <a:pt x="436803" y="655855"/>
                </a:lnTo>
                <a:lnTo>
                  <a:pt x="435565" y="653348"/>
                </a:lnTo>
                <a:lnTo>
                  <a:pt x="435565" y="650841"/>
                </a:lnTo>
                <a:lnTo>
                  <a:pt x="434306" y="648343"/>
                </a:lnTo>
                <a:lnTo>
                  <a:pt x="461996" y="640814"/>
                </a:lnTo>
                <a:lnTo>
                  <a:pt x="484993" y="637857"/>
                </a:lnTo>
                <a:lnTo>
                  <a:pt x="726244" y="637857"/>
                </a:lnTo>
                <a:lnTo>
                  <a:pt x="720934" y="622062"/>
                </a:lnTo>
                <a:lnTo>
                  <a:pt x="698182" y="581530"/>
                </a:lnTo>
                <a:lnTo>
                  <a:pt x="668401" y="546223"/>
                </a:lnTo>
                <a:lnTo>
                  <a:pt x="632975" y="517164"/>
                </a:lnTo>
                <a:lnTo>
                  <a:pt x="593283" y="495374"/>
                </a:lnTo>
                <a:lnTo>
                  <a:pt x="550710" y="481875"/>
                </a:lnTo>
                <a:lnTo>
                  <a:pt x="542882" y="480616"/>
                </a:lnTo>
                <a:lnTo>
                  <a:pt x="438052" y="480616"/>
                </a:lnTo>
                <a:lnTo>
                  <a:pt x="449049" y="431124"/>
                </a:lnTo>
                <a:lnTo>
                  <a:pt x="463094" y="382217"/>
                </a:lnTo>
                <a:lnTo>
                  <a:pt x="479954" y="334013"/>
                </a:lnTo>
                <a:lnTo>
                  <a:pt x="499396" y="286628"/>
                </a:lnTo>
                <a:lnTo>
                  <a:pt x="532245" y="222633"/>
                </a:lnTo>
                <a:lnTo>
                  <a:pt x="570727" y="161464"/>
                </a:lnTo>
                <a:lnTo>
                  <a:pt x="768551" y="161464"/>
                </a:lnTo>
                <a:lnTo>
                  <a:pt x="695891" y="0"/>
                </a:lnTo>
                <a:close/>
              </a:path>
              <a:path extrusionOk="0" h="1001395" w="1146809">
                <a:moveTo>
                  <a:pt x="768551" y="161464"/>
                </a:moveTo>
                <a:lnTo>
                  <a:pt x="570727" y="161464"/>
                </a:lnTo>
                <a:lnTo>
                  <a:pt x="952472" y="1001299"/>
                </a:lnTo>
                <a:lnTo>
                  <a:pt x="1146481" y="1001299"/>
                </a:lnTo>
                <a:lnTo>
                  <a:pt x="768551" y="161464"/>
                </a:lnTo>
                <a:close/>
              </a:path>
              <a:path extrusionOk="0" h="1001395" w="1146809">
                <a:moveTo>
                  <a:pt x="737163" y="745967"/>
                </a:moveTo>
                <a:lnTo>
                  <a:pt x="297875" y="745967"/>
                </a:lnTo>
                <a:lnTo>
                  <a:pt x="326527" y="795270"/>
                </a:lnTo>
                <a:lnTo>
                  <a:pt x="362808" y="837178"/>
                </a:lnTo>
                <a:lnTo>
                  <a:pt x="405425" y="870403"/>
                </a:lnTo>
                <a:lnTo>
                  <a:pt x="453086" y="893656"/>
                </a:lnTo>
                <a:lnTo>
                  <a:pt x="524737" y="907738"/>
                </a:lnTo>
                <a:lnTo>
                  <a:pt x="561855" y="905627"/>
                </a:lnTo>
                <a:lnTo>
                  <a:pt x="635697" y="882026"/>
                </a:lnTo>
                <a:lnTo>
                  <a:pt x="668670" y="860654"/>
                </a:lnTo>
                <a:lnTo>
                  <a:pt x="696479" y="833881"/>
                </a:lnTo>
                <a:lnTo>
                  <a:pt x="718417" y="802296"/>
                </a:lnTo>
                <a:lnTo>
                  <a:pt x="735352" y="759871"/>
                </a:lnTo>
                <a:lnTo>
                  <a:pt x="737163" y="745967"/>
                </a:lnTo>
                <a:close/>
              </a:path>
              <a:path extrusionOk="0" h="1001395" w="1146809">
                <a:moveTo>
                  <a:pt x="726244" y="637857"/>
                </a:moveTo>
                <a:lnTo>
                  <a:pt x="484993" y="637857"/>
                </a:lnTo>
                <a:lnTo>
                  <a:pt x="503298" y="637954"/>
                </a:lnTo>
                <a:lnTo>
                  <a:pt x="516906" y="639583"/>
                </a:lnTo>
                <a:lnTo>
                  <a:pt x="563905" y="671438"/>
                </a:lnTo>
                <a:lnTo>
                  <a:pt x="579341" y="705601"/>
                </a:lnTo>
                <a:lnTo>
                  <a:pt x="579240" y="715143"/>
                </a:lnTo>
                <a:lnTo>
                  <a:pt x="575732" y="724690"/>
                </a:lnTo>
                <a:lnTo>
                  <a:pt x="564470" y="736051"/>
                </a:lnTo>
                <a:lnTo>
                  <a:pt x="547575" y="743306"/>
                </a:lnTo>
                <a:lnTo>
                  <a:pt x="527868" y="745633"/>
                </a:lnTo>
                <a:lnTo>
                  <a:pt x="737206" y="745633"/>
                </a:lnTo>
                <a:lnTo>
                  <a:pt x="741259" y="714516"/>
                </a:lnTo>
                <a:lnTo>
                  <a:pt x="736375" y="667993"/>
                </a:lnTo>
                <a:lnTo>
                  <a:pt x="726244" y="637857"/>
                </a:lnTo>
                <a:close/>
              </a:path>
              <a:path extrusionOk="0" h="1001395" w="1146809">
                <a:moveTo>
                  <a:pt x="495321" y="475619"/>
                </a:moveTo>
                <a:lnTo>
                  <a:pt x="466922" y="476593"/>
                </a:lnTo>
                <a:lnTo>
                  <a:pt x="438052" y="480616"/>
                </a:lnTo>
                <a:lnTo>
                  <a:pt x="542882" y="480616"/>
                </a:lnTo>
                <a:lnTo>
                  <a:pt x="523250" y="477458"/>
                </a:lnTo>
                <a:lnTo>
                  <a:pt x="495321" y="475619"/>
                </a:lnTo>
                <a:close/>
              </a:path>
            </a:pathLst>
          </a:custGeom>
          <a:solidFill>
            <a:srgbClr val="02020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7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"/>
          <p:cNvSpPr/>
          <p:nvPr/>
        </p:nvSpPr>
        <p:spPr>
          <a:xfrm>
            <a:off x="2374994" y="2943538"/>
            <a:ext cx="1210235" cy="1210235"/>
          </a:xfrm>
          <a:custGeom>
            <a:rect b="b" l="l" r="r" t="t"/>
            <a:pathLst>
              <a:path extrusionOk="0" h="2019300" w="2019300">
                <a:moveTo>
                  <a:pt x="723418" y="0"/>
                </a:moveTo>
                <a:lnTo>
                  <a:pt x="679787" y="7430"/>
                </a:lnTo>
                <a:lnTo>
                  <a:pt x="638158" y="22098"/>
                </a:lnTo>
                <a:lnTo>
                  <a:pt x="599506" y="43660"/>
                </a:lnTo>
                <a:lnTo>
                  <a:pt x="564807" y="71772"/>
                </a:lnTo>
                <a:lnTo>
                  <a:pt x="535037" y="106090"/>
                </a:lnTo>
                <a:lnTo>
                  <a:pt x="511171" y="146271"/>
                </a:lnTo>
                <a:lnTo>
                  <a:pt x="24570" y="1162316"/>
                </a:lnTo>
                <a:lnTo>
                  <a:pt x="8226" y="1206100"/>
                </a:lnTo>
                <a:lnTo>
                  <a:pt x="151" y="1250809"/>
                </a:lnTo>
                <a:lnTo>
                  <a:pt x="0" y="1295466"/>
                </a:lnTo>
                <a:lnTo>
                  <a:pt x="7429" y="1339097"/>
                </a:lnTo>
                <a:lnTo>
                  <a:pt x="22097" y="1380726"/>
                </a:lnTo>
                <a:lnTo>
                  <a:pt x="43658" y="1419378"/>
                </a:lnTo>
                <a:lnTo>
                  <a:pt x="71769" y="1454077"/>
                </a:lnTo>
                <a:lnTo>
                  <a:pt x="106086" y="1483849"/>
                </a:lnTo>
                <a:lnTo>
                  <a:pt x="146267" y="1507718"/>
                </a:lnTo>
                <a:lnTo>
                  <a:pt x="1162321" y="1994319"/>
                </a:lnTo>
                <a:lnTo>
                  <a:pt x="1206103" y="2010662"/>
                </a:lnTo>
                <a:lnTo>
                  <a:pt x="1250809" y="2018737"/>
                </a:lnTo>
                <a:lnTo>
                  <a:pt x="1295464" y="2018887"/>
                </a:lnTo>
                <a:lnTo>
                  <a:pt x="1339094" y="2011456"/>
                </a:lnTo>
                <a:lnTo>
                  <a:pt x="1380722" y="1996788"/>
                </a:lnTo>
                <a:lnTo>
                  <a:pt x="1419374" y="1975227"/>
                </a:lnTo>
                <a:lnTo>
                  <a:pt x="1454073" y="1947116"/>
                </a:lnTo>
                <a:lnTo>
                  <a:pt x="1483845" y="1912800"/>
                </a:lnTo>
                <a:lnTo>
                  <a:pt x="1507713" y="1872622"/>
                </a:lnTo>
                <a:lnTo>
                  <a:pt x="1994325" y="856567"/>
                </a:lnTo>
                <a:lnTo>
                  <a:pt x="2010665" y="812786"/>
                </a:lnTo>
                <a:lnTo>
                  <a:pt x="2018739" y="768079"/>
                </a:lnTo>
                <a:lnTo>
                  <a:pt x="2018888" y="723422"/>
                </a:lnTo>
                <a:lnTo>
                  <a:pt x="2011457" y="679792"/>
                </a:lnTo>
                <a:lnTo>
                  <a:pt x="1996789" y="638163"/>
                </a:lnTo>
                <a:lnTo>
                  <a:pt x="1975227" y="599511"/>
                </a:lnTo>
                <a:lnTo>
                  <a:pt x="1947116" y="564812"/>
                </a:lnTo>
                <a:lnTo>
                  <a:pt x="1912798" y="535042"/>
                </a:lnTo>
                <a:lnTo>
                  <a:pt x="1872618" y="511175"/>
                </a:lnTo>
                <a:lnTo>
                  <a:pt x="856563" y="24574"/>
                </a:lnTo>
                <a:lnTo>
                  <a:pt x="812781" y="8228"/>
                </a:lnTo>
                <a:lnTo>
                  <a:pt x="768074" y="151"/>
                </a:lnTo>
                <a:lnTo>
                  <a:pt x="723418" y="0"/>
                </a:lnTo>
                <a:close/>
              </a:path>
            </a:pathLst>
          </a:custGeom>
          <a:solidFill>
            <a:srgbClr val="008FC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7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"/>
          <p:cNvSpPr/>
          <p:nvPr/>
        </p:nvSpPr>
        <p:spPr>
          <a:xfrm>
            <a:off x="7367706" y="4197934"/>
            <a:ext cx="986075" cy="986075"/>
          </a:xfrm>
          <a:custGeom>
            <a:rect b="b" l="l" r="r" t="t"/>
            <a:pathLst>
              <a:path extrusionOk="0" h="1645284" w="1645284">
                <a:moveTo>
                  <a:pt x="833698" y="0"/>
                </a:moveTo>
                <a:lnTo>
                  <a:pt x="787818" y="636"/>
                </a:lnTo>
                <a:lnTo>
                  <a:pt x="741786" y="3876"/>
                </a:lnTo>
                <a:lnTo>
                  <a:pt x="695702" y="9761"/>
                </a:lnTo>
                <a:lnTo>
                  <a:pt x="649667" y="18335"/>
                </a:lnTo>
                <a:lnTo>
                  <a:pt x="603782" y="29639"/>
                </a:lnTo>
                <a:lnTo>
                  <a:pt x="558146" y="43717"/>
                </a:lnTo>
                <a:lnTo>
                  <a:pt x="512860" y="60610"/>
                </a:lnTo>
                <a:lnTo>
                  <a:pt x="468628" y="80089"/>
                </a:lnTo>
                <a:lnTo>
                  <a:pt x="426108" y="101830"/>
                </a:lnTo>
                <a:lnTo>
                  <a:pt x="385342" y="125732"/>
                </a:lnTo>
                <a:lnTo>
                  <a:pt x="346374" y="151695"/>
                </a:lnTo>
                <a:lnTo>
                  <a:pt x="309245" y="179619"/>
                </a:lnTo>
                <a:lnTo>
                  <a:pt x="273999" y="209403"/>
                </a:lnTo>
                <a:lnTo>
                  <a:pt x="240677" y="240946"/>
                </a:lnTo>
                <a:lnTo>
                  <a:pt x="209322" y="274148"/>
                </a:lnTo>
                <a:lnTo>
                  <a:pt x="179976" y="308909"/>
                </a:lnTo>
                <a:lnTo>
                  <a:pt x="152682" y="345128"/>
                </a:lnTo>
                <a:lnTo>
                  <a:pt x="127482" y="382704"/>
                </a:lnTo>
                <a:lnTo>
                  <a:pt x="104419" y="421538"/>
                </a:lnTo>
                <a:lnTo>
                  <a:pt x="83535" y="461529"/>
                </a:lnTo>
                <a:lnTo>
                  <a:pt x="64873" y="502575"/>
                </a:lnTo>
                <a:lnTo>
                  <a:pt x="48474" y="544578"/>
                </a:lnTo>
                <a:lnTo>
                  <a:pt x="34381" y="587435"/>
                </a:lnTo>
                <a:lnTo>
                  <a:pt x="22638" y="631048"/>
                </a:lnTo>
                <a:lnTo>
                  <a:pt x="13285" y="675315"/>
                </a:lnTo>
                <a:lnTo>
                  <a:pt x="6367" y="720135"/>
                </a:lnTo>
                <a:lnTo>
                  <a:pt x="1924" y="765410"/>
                </a:lnTo>
                <a:lnTo>
                  <a:pt x="0" y="811037"/>
                </a:lnTo>
                <a:lnTo>
                  <a:pt x="636" y="856916"/>
                </a:lnTo>
                <a:lnTo>
                  <a:pt x="3876" y="902948"/>
                </a:lnTo>
                <a:lnTo>
                  <a:pt x="9761" y="949031"/>
                </a:lnTo>
                <a:lnTo>
                  <a:pt x="18335" y="995065"/>
                </a:lnTo>
                <a:lnTo>
                  <a:pt x="29640" y="1040949"/>
                </a:lnTo>
                <a:lnTo>
                  <a:pt x="43717" y="1086584"/>
                </a:lnTo>
                <a:lnTo>
                  <a:pt x="60610" y="1131869"/>
                </a:lnTo>
                <a:lnTo>
                  <a:pt x="80089" y="1176102"/>
                </a:lnTo>
                <a:lnTo>
                  <a:pt x="101830" y="1218623"/>
                </a:lnTo>
                <a:lnTo>
                  <a:pt x="125732" y="1259390"/>
                </a:lnTo>
                <a:lnTo>
                  <a:pt x="151695" y="1298359"/>
                </a:lnTo>
                <a:lnTo>
                  <a:pt x="179619" y="1335488"/>
                </a:lnTo>
                <a:lnTo>
                  <a:pt x="209403" y="1370735"/>
                </a:lnTo>
                <a:lnTo>
                  <a:pt x="240946" y="1404058"/>
                </a:lnTo>
                <a:lnTo>
                  <a:pt x="274148" y="1435414"/>
                </a:lnTo>
                <a:lnTo>
                  <a:pt x="308909" y="1464760"/>
                </a:lnTo>
                <a:lnTo>
                  <a:pt x="345128" y="1492054"/>
                </a:lnTo>
                <a:lnTo>
                  <a:pt x="382705" y="1517255"/>
                </a:lnTo>
                <a:lnTo>
                  <a:pt x="421538" y="1540318"/>
                </a:lnTo>
                <a:lnTo>
                  <a:pt x="461529" y="1561203"/>
                </a:lnTo>
                <a:lnTo>
                  <a:pt x="502575" y="1579865"/>
                </a:lnTo>
                <a:lnTo>
                  <a:pt x="544578" y="1596264"/>
                </a:lnTo>
                <a:lnTo>
                  <a:pt x="587436" y="1610357"/>
                </a:lnTo>
                <a:lnTo>
                  <a:pt x="631048" y="1622101"/>
                </a:lnTo>
                <a:lnTo>
                  <a:pt x="675315" y="1631453"/>
                </a:lnTo>
                <a:lnTo>
                  <a:pt x="720136" y="1638372"/>
                </a:lnTo>
                <a:lnTo>
                  <a:pt x="765410" y="1642815"/>
                </a:lnTo>
                <a:lnTo>
                  <a:pt x="811037" y="1644740"/>
                </a:lnTo>
                <a:lnTo>
                  <a:pt x="856916" y="1644103"/>
                </a:lnTo>
                <a:lnTo>
                  <a:pt x="902948" y="1640863"/>
                </a:lnTo>
                <a:lnTo>
                  <a:pt x="949031" y="1634978"/>
                </a:lnTo>
                <a:lnTo>
                  <a:pt x="995065" y="1626404"/>
                </a:lnTo>
                <a:lnTo>
                  <a:pt x="1040950" y="1615100"/>
                </a:lnTo>
                <a:lnTo>
                  <a:pt x="1086584" y="1601022"/>
                </a:lnTo>
                <a:lnTo>
                  <a:pt x="1131869" y="1584130"/>
                </a:lnTo>
                <a:lnTo>
                  <a:pt x="1176102" y="1564651"/>
                </a:lnTo>
                <a:lnTo>
                  <a:pt x="1218623" y="1542910"/>
                </a:lnTo>
                <a:lnTo>
                  <a:pt x="1259390" y="1519007"/>
                </a:lnTo>
                <a:lnTo>
                  <a:pt x="1298358" y="1493044"/>
                </a:lnTo>
                <a:lnTo>
                  <a:pt x="1335488" y="1465120"/>
                </a:lnTo>
                <a:lnTo>
                  <a:pt x="1370734" y="1435337"/>
                </a:lnTo>
                <a:lnTo>
                  <a:pt x="1404057" y="1403793"/>
                </a:lnTo>
                <a:lnTo>
                  <a:pt x="1435412" y="1370591"/>
                </a:lnTo>
                <a:lnTo>
                  <a:pt x="1464758" y="1335830"/>
                </a:lnTo>
                <a:lnTo>
                  <a:pt x="1492052" y="1299611"/>
                </a:lnTo>
                <a:lnTo>
                  <a:pt x="1517251" y="1262035"/>
                </a:lnTo>
                <a:lnTo>
                  <a:pt x="1540314" y="1223201"/>
                </a:lnTo>
                <a:lnTo>
                  <a:pt x="1561198" y="1183211"/>
                </a:lnTo>
                <a:lnTo>
                  <a:pt x="1579860" y="1142164"/>
                </a:lnTo>
                <a:lnTo>
                  <a:pt x="1596259" y="1100161"/>
                </a:lnTo>
                <a:lnTo>
                  <a:pt x="1610351" y="1057304"/>
                </a:lnTo>
                <a:lnTo>
                  <a:pt x="1622094" y="1013691"/>
                </a:lnTo>
                <a:lnTo>
                  <a:pt x="1631446" y="969424"/>
                </a:lnTo>
                <a:lnTo>
                  <a:pt x="1638365" y="924604"/>
                </a:lnTo>
                <a:lnTo>
                  <a:pt x="1642807" y="879330"/>
                </a:lnTo>
                <a:lnTo>
                  <a:pt x="1644731" y="833703"/>
                </a:lnTo>
                <a:lnTo>
                  <a:pt x="1644094" y="787823"/>
                </a:lnTo>
                <a:lnTo>
                  <a:pt x="1640854" y="741792"/>
                </a:lnTo>
                <a:lnTo>
                  <a:pt x="1634968" y="695708"/>
                </a:lnTo>
                <a:lnTo>
                  <a:pt x="1626394" y="649674"/>
                </a:lnTo>
                <a:lnTo>
                  <a:pt x="1615090" y="603790"/>
                </a:lnTo>
                <a:lnTo>
                  <a:pt x="1601012" y="558155"/>
                </a:lnTo>
                <a:lnTo>
                  <a:pt x="1584119" y="512871"/>
                </a:lnTo>
                <a:lnTo>
                  <a:pt x="1564641" y="468637"/>
                </a:lnTo>
                <a:lnTo>
                  <a:pt x="1542901" y="426116"/>
                </a:lnTo>
                <a:lnTo>
                  <a:pt x="1519000" y="385349"/>
                </a:lnTo>
                <a:lnTo>
                  <a:pt x="1493038" y="346380"/>
                </a:lnTo>
                <a:lnTo>
                  <a:pt x="1465115" y="309251"/>
                </a:lnTo>
                <a:lnTo>
                  <a:pt x="1435332" y="274004"/>
                </a:lnTo>
                <a:lnTo>
                  <a:pt x="1403789" y="240681"/>
                </a:lnTo>
                <a:lnTo>
                  <a:pt x="1370587" y="209325"/>
                </a:lnTo>
                <a:lnTo>
                  <a:pt x="1335827" y="179979"/>
                </a:lnTo>
                <a:lnTo>
                  <a:pt x="1299608" y="152685"/>
                </a:lnTo>
                <a:lnTo>
                  <a:pt x="1262032" y="127485"/>
                </a:lnTo>
                <a:lnTo>
                  <a:pt x="1223198" y="104421"/>
                </a:lnTo>
                <a:lnTo>
                  <a:pt x="1183208" y="83537"/>
                </a:lnTo>
                <a:lnTo>
                  <a:pt x="1142161" y="64874"/>
                </a:lnTo>
                <a:lnTo>
                  <a:pt x="1100159" y="48475"/>
                </a:lnTo>
                <a:lnTo>
                  <a:pt x="1057301" y="34382"/>
                </a:lnTo>
                <a:lnTo>
                  <a:pt x="1013689" y="22638"/>
                </a:lnTo>
                <a:lnTo>
                  <a:pt x="969421" y="13286"/>
                </a:lnTo>
                <a:lnTo>
                  <a:pt x="924600" y="6367"/>
                </a:lnTo>
                <a:lnTo>
                  <a:pt x="879326" y="1924"/>
                </a:lnTo>
                <a:lnTo>
                  <a:pt x="833698" y="0"/>
                </a:lnTo>
                <a:close/>
              </a:path>
            </a:pathLst>
          </a:custGeom>
          <a:solidFill>
            <a:srgbClr val="E4042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7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"/>
          <p:cNvSpPr/>
          <p:nvPr/>
        </p:nvSpPr>
        <p:spPr>
          <a:xfrm>
            <a:off x="4644034" y="1316916"/>
            <a:ext cx="1904789" cy="1341915"/>
          </a:xfrm>
          <a:custGeom>
            <a:rect b="b" l="l" r="r" t="t"/>
            <a:pathLst>
              <a:path extrusionOk="0" h="2239010" w="3178175">
                <a:moveTo>
                  <a:pt x="2380078" y="103"/>
                </a:moveTo>
                <a:lnTo>
                  <a:pt x="2334194" y="0"/>
                </a:lnTo>
                <a:lnTo>
                  <a:pt x="2288116" y="2497"/>
                </a:lnTo>
                <a:lnTo>
                  <a:pt x="2241944" y="7639"/>
                </a:lnTo>
                <a:lnTo>
                  <a:pt x="2195777" y="15470"/>
                </a:lnTo>
                <a:lnTo>
                  <a:pt x="2149716" y="26034"/>
                </a:lnTo>
                <a:lnTo>
                  <a:pt x="2103860" y="39374"/>
                </a:lnTo>
                <a:lnTo>
                  <a:pt x="2058309" y="55535"/>
                </a:lnTo>
                <a:lnTo>
                  <a:pt x="525007" y="649892"/>
                </a:lnTo>
                <a:lnTo>
                  <a:pt x="480465" y="668655"/>
                </a:lnTo>
                <a:lnTo>
                  <a:pt x="437598" y="689707"/>
                </a:lnTo>
                <a:lnTo>
                  <a:pt x="396452" y="712948"/>
                </a:lnTo>
                <a:lnTo>
                  <a:pt x="357069" y="738279"/>
                </a:lnTo>
                <a:lnTo>
                  <a:pt x="319494" y="765600"/>
                </a:lnTo>
                <a:lnTo>
                  <a:pt x="283771" y="794811"/>
                </a:lnTo>
                <a:lnTo>
                  <a:pt x="249944" y="825813"/>
                </a:lnTo>
                <a:lnTo>
                  <a:pt x="218057" y="858505"/>
                </a:lnTo>
                <a:lnTo>
                  <a:pt x="188154" y="892787"/>
                </a:lnTo>
                <a:lnTo>
                  <a:pt x="160279" y="928561"/>
                </a:lnTo>
                <a:lnTo>
                  <a:pt x="134476" y="965726"/>
                </a:lnTo>
                <a:lnTo>
                  <a:pt x="110790" y="1004182"/>
                </a:lnTo>
                <a:lnTo>
                  <a:pt x="89263" y="1043830"/>
                </a:lnTo>
                <a:lnTo>
                  <a:pt x="69941" y="1084570"/>
                </a:lnTo>
                <a:lnTo>
                  <a:pt x="52867" y="1126303"/>
                </a:lnTo>
                <a:lnTo>
                  <a:pt x="38085" y="1168927"/>
                </a:lnTo>
                <a:lnTo>
                  <a:pt x="25640" y="1212344"/>
                </a:lnTo>
                <a:lnTo>
                  <a:pt x="15575" y="1256454"/>
                </a:lnTo>
                <a:lnTo>
                  <a:pt x="7934" y="1301157"/>
                </a:lnTo>
                <a:lnTo>
                  <a:pt x="2762" y="1346354"/>
                </a:lnTo>
                <a:lnTo>
                  <a:pt x="103" y="1391944"/>
                </a:lnTo>
                <a:lnTo>
                  <a:pt x="0" y="1437828"/>
                </a:lnTo>
                <a:lnTo>
                  <a:pt x="2497" y="1483905"/>
                </a:lnTo>
                <a:lnTo>
                  <a:pt x="7639" y="1530077"/>
                </a:lnTo>
                <a:lnTo>
                  <a:pt x="15470" y="1576244"/>
                </a:lnTo>
                <a:lnTo>
                  <a:pt x="26034" y="1622305"/>
                </a:lnTo>
                <a:lnTo>
                  <a:pt x="39374" y="1668160"/>
                </a:lnTo>
                <a:lnTo>
                  <a:pt x="55535" y="1713712"/>
                </a:lnTo>
                <a:lnTo>
                  <a:pt x="74298" y="1758254"/>
                </a:lnTo>
                <a:lnTo>
                  <a:pt x="95350" y="1801120"/>
                </a:lnTo>
                <a:lnTo>
                  <a:pt x="118591" y="1842267"/>
                </a:lnTo>
                <a:lnTo>
                  <a:pt x="143923" y="1881649"/>
                </a:lnTo>
                <a:lnTo>
                  <a:pt x="171244" y="1919224"/>
                </a:lnTo>
                <a:lnTo>
                  <a:pt x="200455" y="1954946"/>
                </a:lnTo>
                <a:lnTo>
                  <a:pt x="231457" y="1988773"/>
                </a:lnTo>
                <a:lnTo>
                  <a:pt x="264149" y="2020660"/>
                </a:lnTo>
                <a:lnTo>
                  <a:pt x="298432" y="2050563"/>
                </a:lnTo>
                <a:lnTo>
                  <a:pt x="334206" y="2078437"/>
                </a:lnTo>
                <a:lnTo>
                  <a:pt x="371371" y="2104240"/>
                </a:lnTo>
                <a:lnTo>
                  <a:pt x="409828" y="2127926"/>
                </a:lnTo>
                <a:lnTo>
                  <a:pt x="449477" y="2149452"/>
                </a:lnTo>
                <a:lnTo>
                  <a:pt x="490217" y="2168774"/>
                </a:lnTo>
                <a:lnTo>
                  <a:pt x="531949" y="2185848"/>
                </a:lnTo>
                <a:lnTo>
                  <a:pt x="574574" y="2200629"/>
                </a:lnTo>
                <a:lnTo>
                  <a:pt x="617991" y="2213074"/>
                </a:lnTo>
                <a:lnTo>
                  <a:pt x="662102" y="2223139"/>
                </a:lnTo>
                <a:lnTo>
                  <a:pt x="706805" y="2230780"/>
                </a:lnTo>
                <a:lnTo>
                  <a:pt x="752001" y="2235952"/>
                </a:lnTo>
                <a:lnTo>
                  <a:pt x="797591" y="2238612"/>
                </a:lnTo>
                <a:lnTo>
                  <a:pt x="843474" y="2238715"/>
                </a:lnTo>
                <a:lnTo>
                  <a:pt x="889552" y="2236218"/>
                </a:lnTo>
                <a:lnTo>
                  <a:pt x="935723" y="2231076"/>
                </a:lnTo>
                <a:lnTo>
                  <a:pt x="981889" y="2223246"/>
                </a:lnTo>
                <a:lnTo>
                  <a:pt x="1027949" y="2212683"/>
                </a:lnTo>
                <a:lnTo>
                  <a:pt x="1073804" y="2199344"/>
                </a:lnTo>
                <a:lnTo>
                  <a:pt x="1119354" y="2183184"/>
                </a:lnTo>
                <a:lnTo>
                  <a:pt x="2652666" y="1588837"/>
                </a:lnTo>
                <a:lnTo>
                  <a:pt x="2697209" y="1570074"/>
                </a:lnTo>
                <a:lnTo>
                  <a:pt x="2740075" y="1549022"/>
                </a:lnTo>
                <a:lnTo>
                  <a:pt x="2781221" y="1525780"/>
                </a:lnTo>
                <a:lnTo>
                  <a:pt x="2820604" y="1500449"/>
                </a:lnTo>
                <a:lnTo>
                  <a:pt x="2858179" y="1473128"/>
                </a:lnTo>
                <a:lnTo>
                  <a:pt x="2893901" y="1443916"/>
                </a:lnTo>
                <a:lnTo>
                  <a:pt x="2927728" y="1412915"/>
                </a:lnTo>
                <a:lnTo>
                  <a:pt x="2959615" y="1380222"/>
                </a:lnTo>
                <a:lnTo>
                  <a:pt x="2989517" y="1345939"/>
                </a:lnTo>
                <a:lnTo>
                  <a:pt x="3017392" y="1310165"/>
                </a:lnTo>
                <a:lnTo>
                  <a:pt x="3043194" y="1273000"/>
                </a:lnTo>
                <a:lnTo>
                  <a:pt x="3066881" y="1234543"/>
                </a:lnTo>
                <a:lnTo>
                  <a:pt x="3088407" y="1194894"/>
                </a:lnTo>
                <a:lnTo>
                  <a:pt x="3107729" y="1154153"/>
                </a:lnTo>
                <a:lnTo>
                  <a:pt x="3124803" y="1112421"/>
                </a:lnTo>
                <a:lnTo>
                  <a:pt x="3139584" y="1069796"/>
                </a:lnTo>
                <a:lnTo>
                  <a:pt x="3152029" y="1026378"/>
                </a:lnTo>
                <a:lnTo>
                  <a:pt x="3162094" y="982267"/>
                </a:lnTo>
                <a:lnTo>
                  <a:pt x="3169735" y="937564"/>
                </a:lnTo>
                <a:lnTo>
                  <a:pt x="3174907" y="892367"/>
                </a:lnTo>
                <a:lnTo>
                  <a:pt x="3177567" y="846776"/>
                </a:lnTo>
                <a:lnTo>
                  <a:pt x="3177670" y="800892"/>
                </a:lnTo>
                <a:lnTo>
                  <a:pt x="3175173" y="754814"/>
                </a:lnTo>
                <a:lnTo>
                  <a:pt x="3170031" y="708642"/>
                </a:lnTo>
                <a:lnTo>
                  <a:pt x="3162201" y="662475"/>
                </a:lnTo>
                <a:lnTo>
                  <a:pt x="3151638" y="616414"/>
                </a:lnTo>
                <a:lnTo>
                  <a:pt x="3138299" y="570558"/>
                </a:lnTo>
                <a:lnTo>
                  <a:pt x="3122139" y="525007"/>
                </a:lnTo>
                <a:lnTo>
                  <a:pt x="3103376" y="480465"/>
                </a:lnTo>
                <a:lnTo>
                  <a:pt x="3082324" y="437598"/>
                </a:lnTo>
                <a:lnTo>
                  <a:pt x="3059082" y="396452"/>
                </a:lnTo>
                <a:lnTo>
                  <a:pt x="3033751" y="357069"/>
                </a:lnTo>
                <a:lnTo>
                  <a:pt x="3006430" y="319494"/>
                </a:lnTo>
                <a:lnTo>
                  <a:pt x="2977218" y="283771"/>
                </a:lnTo>
                <a:lnTo>
                  <a:pt x="2946217" y="249944"/>
                </a:lnTo>
                <a:lnTo>
                  <a:pt x="2913524" y="218057"/>
                </a:lnTo>
                <a:lnTo>
                  <a:pt x="2879241" y="188154"/>
                </a:lnTo>
                <a:lnTo>
                  <a:pt x="2843467" y="160279"/>
                </a:lnTo>
                <a:lnTo>
                  <a:pt x="2806302" y="134476"/>
                </a:lnTo>
                <a:lnTo>
                  <a:pt x="2767845" y="110790"/>
                </a:lnTo>
                <a:lnTo>
                  <a:pt x="2728196" y="89263"/>
                </a:lnTo>
                <a:lnTo>
                  <a:pt x="2687455" y="69941"/>
                </a:lnTo>
                <a:lnTo>
                  <a:pt x="2645723" y="52867"/>
                </a:lnTo>
                <a:lnTo>
                  <a:pt x="2603098" y="38085"/>
                </a:lnTo>
                <a:lnTo>
                  <a:pt x="2559680" y="25640"/>
                </a:lnTo>
                <a:lnTo>
                  <a:pt x="2515569" y="15575"/>
                </a:lnTo>
                <a:lnTo>
                  <a:pt x="2470866" y="7934"/>
                </a:lnTo>
                <a:lnTo>
                  <a:pt x="2425669" y="2762"/>
                </a:lnTo>
                <a:lnTo>
                  <a:pt x="2380078" y="103"/>
                </a:lnTo>
                <a:close/>
              </a:path>
            </a:pathLst>
          </a:custGeom>
          <a:solidFill>
            <a:srgbClr val="EC619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7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4464285" y="4553026"/>
            <a:ext cx="985695" cy="985695"/>
          </a:xfrm>
          <a:custGeom>
            <a:rect b="b" l="l" r="r" t="t"/>
            <a:pathLst>
              <a:path extrusionOk="0" h="1644650" w="1644650">
                <a:moveTo>
                  <a:pt x="815111" y="0"/>
                </a:moveTo>
                <a:lnTo>
                  <a:pt x="760186" y="5171"/>
                </a:lnTo>
                <a:lnTo>
                  <a:pt x="709710" y="19925"/>
                </a:lnTo>
                <a:lnTo>
                  <a:pt x="664278" y="43119"/>
                </a:lnTo>
                <a:lnTo>
                  <a:pt x="624481" y="73611"/>
                </a:lnTo>
                <a:lnTo>
                  <a:pt x="590912" y="110258"/>
                </a:lnTo>
                <a:lnTo>
                  <a:pt x="564165" y="151919"/>
                </a:lnTo>
                <a:lnTo>
                  <a:pt x="553485" y="171586"/>
                </a:lnTo>
                <a:lnTo>
                  <a:pt x="509519" y="158735"/>
                </a:lnTo>
                <a:lnTo>
                  <a:pt x="463683" y="152606"/>
                </a:lnTo>
                <a:lnTo>
                  <a:pt x="416942" y="153576"/>
                </a:lnTo>
                <a:lnTo>
                  <a:pt x="370264" y="162019"/>
                </a:lnTo>
                <a:lnTo>
                  <a:pt x="324613" y="178311"/>
                </a:lnTo>
                <a:lnTo>
                  <a:pt x="280955" y="202827"/>
                </a:lnTo>
                <a:lnTo>
                  <a:pt x="240256" y="235943"/>
                </a:lnTo>
                <a:lnTo>
                  <a:pt x="206928" y="276370"/>
                </a:lnTo>
                <a:lnTo>
                  <a:pt x="181856" y="321665"/>
                </a:lnTo>
                <a:lnTo>
                  <a:pt x="165287" y="370438"/>
                </a:lnTo>
                <a:lnTo>
                  <a:pt x="157468" y="421299"/>
                </a:lnTo>
                <a:lnTo>
                  <a:pt x="158646" y="472855"/>
                </a:lnTo>
                <a:lnTo>
                  <a:pt x="169069" y="523716"/>
                </a:lnTo>
                <a:lnTo>
                  <a:pt x="170712" y="530448"/>
                </a:lnTo>
                <a:lnTo>
                  <a:pt x="172854" y="537348"/>
                </a:lnTo>
                <a:lnTo>
                  <a:pt x="177963" y="552319"/>
                </a:lnTo>
                <a:lnTo>
                  <a:pt x="164617" y="557907"/>
                </a:lnTo>
                <a:lnTo>
                  <a:pt x="107936" y="593816"/>
                </a:lnTo>
                <a:lnTo>
                  <a:pt x="70922" y="629907"/>
                </a:lnTo>
                <a:lnTo>
                  <a:pt x="40931" y="671857"/>
                </a:lnTo>
                <a:lnTo>
                  <a:pt x="18652" y="718424"/>
                </a:lnTo>
                <a:lnTo>
                  <a:pt x="4778" y="768367"/>
                </a:lnTo>
                <a:lnTo>
                  <a:pt x="0" y="820446"/>
                </a:lnTo>
                <a:lnTo>
                  <a:pt x="4778" y="872388"/>
                </a:lnTo>
                <a:lnTo>
                  <a:pt x="18652" y="921998"/>
                </a:lnTo>
                <a:lnTo>
                  <a:pt x="40931" y="968133"/>
                </a:lnTo>
                <a:lnTo>
                  <a:pt x="70922" y="1009650"/>
                </a:lnTo>
                <a:lnTo>
                  <a:pt x="107936" y="1045407"/>
                </a:lnTo>
                <a:lnTo>
                  <a:pt x="151279" y="1074261"/>
                </a:lnTo>
                <a:lnTo>
                  <a:pt x="177963" y="1088552"/>
                </a:lnTo>
                <a:lnTo>
                  <a:pt x="175327" y="1095287"/>
                </a:lnTo>
                <a:lnTo>
                  <a:pt x="172854" y="1102184"/>
                </a:lnTo>
                <a:lnTo>
                  <a:pt x="170712" y="1109417"/>
                </a:lnTo>
                <a:lnTo>
                  <a:pt x="158769" y="1168008"/>
                </a:lnTo>
                <a:lnTo>
                  <a:pt x="157862" y="1219504"/>
                </a:lnTo>
                <a:lnTo>
                  <a:pt x="165952" y="1270206"/>
                </a:lnTo>
                <a:lnTo>
                  <a:pt x="182645" y="1318673"/>
                </a:lnTo>
                <a:lnTo>
                  <a:pt x="207544" y="1363465"/>
                </a:lnTo>
                <a:lnTo>
                  <a:pt x="240256" y="1403144"/>
                </a:lnTo>
                <a:lnTo>
                  <a:pt x="278813" y="1435975"/>
                </a:lnTo>
                <a:lnTo>
                  <a:pt x="320764" y="1460929"/>
                </a:lnTo>
                <a:lnTo>
                  <a:pt x="365361" y="1478003"/>
                </a:lnTo>
                <a:lnTo>
                  <a:pt x="411857" y="1487198"/>
                </a:lnTo>
                <a:lnTo>
                  <a:pt x="459506" y="1488513"/>
                </a:lnTo>
                <a:lnTo>
                  <a:pt x="507559" y="1481947"/>
                </a:lnTo>
                <a:lnTo>
                  <a:pt x="555270" y="1467500"/>
                </a:lnTo>
                <a:lnTo>
                  <a:pt x="574352" y="1505445"/>
                </a:lnTo>
                <a:lnTo>
                  <a:pt x="600718" y="1541668"/>
                </a:lnTo>
                <a:lnTo>
                  <a:pt x="633810" y="1574670"/>
                </a:lnTo>
                <a:lnTo>
                  <a:pt x="673067" y="1602949"/>
                </a:lnTo>
                <a:lnTo>
                  <a:pt x="717930" y="1625007"/>
                </a:lnTo>
                <a:lnTo>
                  <a:pt x="767838" y="1639341"/>
                </a:lnTo>
                <a:lnTo>
                  <a:pt x="822231" y="1644453"/>
                </a:lnTo>
                <a:lnTo>
                  <a:pt x="875554" y="1640034"/>
                </a:lnTo>
                <a:lnTo>
                  <a:pt x="924924" y="1626977"/>
                </a:lnTo>
                <a:lnTo>
                  <a:pt x="969944" y="1605579"/>
                </a:lnTo>
                <a:lnTo>
                  <a:pt x="1010219" y="1576136"/>
                </a:lnTo>
                <a:lnTo>
                  <a:pt x="1045354" y="1538947"/>
                </a:lnTo>
                <a:lnTo>
                  <a:pt x="1074953" y="1494308"/>
                </a:lnTo>
                <a:lnTo>
                  <a:pt x="1089182" y="1467500"/>
                </a:lnTo>
                <a:lnTo>
                  <a:pt x="1135027" y="1481570"/>
                </a:lnTo>
                <a:lnTo>
                  <a:pt x="1181991" y="1488354"/>
                </a:lnTo>
                <a:lnTo>
                  <a:pt x="1229234" y="1487572"/>
                </a:lnTo>
                <a:lnTo>
                  <a:pt x="1275917" y="1478941"/>
                </a:lnTo>
                <a:lnTo>
                  <a:pt x="1321198" y="1462181"/>
                </a:lnTo>
                <a:lnTo>
                  <a:pt x="1364238" y="1437009"/>
                </a:lnTo>
                <a:lnTo>
                  <a:pt x="1404196" y="1403144"/>
                </a:lnTo>
                <a:lnTo>
                  <a:pt x="1436905" y="1363465"/>
                </a:lnTo>
                <a:lnTo>
                  <a:pt x="1461805" y="1318673"/>
                </a:lnTo>
                <a:lnTo>
                  <a:pt x="1478500" y="1270206"/>
                </a:lnTo>
                <a:lnTo>
                  <a:pt x="1486592" y="1219504"/>
                </a:lnTo>
                <a:lnTo>
                  <a:pt x="1485686" y="1168008"/>
                </a:lnTo>
                <a:lnTo>
                  <a:pt x="1473746" y="1109417"/>
                </a:lnTo>
                <a:lnTo>
                  <a:pt x="1471606" y="1102184"/>
                </a:lnTo>
                <a:lnTo>
                  <a:pt x="1469131" y="1095287"/>
                </a:lnTo>
                <a:lnTo>
                  <a:pt x="1466489" y="1088552"/>
                </a:lnTo>
                <a:lnTo>
                  <a:pt x="1493183" y="1074261"/>
                </a:lnTo>
                <a:lnTo>
                  <a:pt x="1536523" y="1045407"/>
                </a:lnTo>
                <a:lnTo>
                  <a:pt x="1573536" y="1009650"/>
                </a:lnTo>
                <a:lnTo>
                  <a:pt x="1603528" y="968133"/>
                </a:lnTo>
                <a:lnTo>
                  <a:pt x="1625808" y="921998"/>
                </a:lnTo>
                <a:lnTo>
                  <a:pt x="1639684" y="872388"/>
                </a:lnTo>
                <a:lnTo>
                  <a:pt x="1644463" y="820446"/>
                </a:lnTo>
                <a:lnTo>
                  <a:pt x="1639684" y="768367"/>
                </a:lnTo>
                <a:lnTo>
                  <a:pt x="1625808" y="718424"/>
                </a:lnTo>
                <a:lnTo>
                  <a:pt x="1603528" y="671857"/>
                </a:lnTo>
                <a:lnTo>
                  <a:pt x="1573536" y="629907"/>
                </a:lnTo>
                <a:lnTo>
                  <a:pt x="1536523" y="593816"/>
                </a:lnTo>
                <a:lnTo>
                  <a:pt x="1493183" y="564825"/>
                </a:lnTo>
                <a:lnTo>
                  <a:pt x="1466489" y="552319"/>
                </a:lnTo>
                <a:lnTo>
                  <a:pt x="1471606" y="537348"/>
                </a:lnTo>
                <a:lnTo>
                  <a:pt x="1473746" y="530448"/>
                </a:lnTo>
                <a:lnTo>
                  <a:pt x="1475384" y="523716"/>
                </a:lnTo>
                <a:lnTo>
                  <a:pt x="1485810" y="472855"/>
                </a:lnTo>
                <a:lnTo>
                  <a:pt x="1486989" y="421299"/>
                </a:lnTo>
                <a:lnTo>
                  <a:pt x="1479169" y="370438"/>
                </a:lnTo>
                <a:lnTo>
                  <a:pt x="1462599" y="321665"/>
                </a:lnTo>
                <a:lnTo>
                  <a:pt x="1437525" y="276370"/>
                </a:lnTo>
                <a:lnTo>
                  <a:pt x="1404196" y="235943"/>
                </a:lnTo>
                <a:lnTo>
                  <a:pt x="1362065" y="201717"/>
                </a:lnTo>
                <a:lnTo>
                  <a:pt x="1317100" y="176838"/>
                </a:lnTo>
                <a:lnTo>
                  <a:pt x="1270173" y="160806"/>
                </a:lnTo>
                <a:lnTo>
                  <a:pt x="1222156" y="153121"/>
                </a:lnTo>
                <a:lnTo>
                  <a:pt x="1173922" y="153284"/>
                </a:lnTo>
                <a:lnTo>
                  <a:pt x="1126342" y="160796"/>
                </a:lnTo>
                <a:lnTo>
                  <a:pt x="1080287" y="175156"/>
                </a:lnTo>
                <a:lnTo>
                  <a:pt x="1072057" y="159079"/>
                </a:lnTo>
                <a:lnTo>
                  <a:pt x="1032914" y="100747"/>
                </a:lnTo>
                <a:lnTo>
                  <a:pt x="997954" y="65404"/>
                </a:lnTo>
                <a:lnTo>
                  <a:pt x="958151" y="37310"/>
                </a:lnTo>
                <a:lnTo>
                  <a:pt x="914047" y="16813"/>
                </a:lnTo>
                <a:lnTo>
                  <a:pt x="866186" y="4261"/>
                </a:lnTo>
                <a:lnTo>
                  <a:pt x="815111" y="0"/>
                </a:lnTo>
                <a:close/>
              </a:path>
            </a:pathLst>
          </a:custGeom>
          <a:solidFill>
            <a:srgbClr val="FBB81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7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"/>
          <p:cNvSpPr/>
          <p:nvPr/>
        </p:nvSpPr>
        <p:spPr>
          <a:xfrm>
            <a:off x="8622283" y="2021272"/>
            <a:ext cx="1120039" cy="1275314"/>
          </a:xfrm>
          <a:custGeom>
            <a:rect b="b" l="l" r="r" t="t"/>
            <a:pathLst>
              <a:path extrusionOk="0" h="2127885" w="1868805">
                <a:moveTo>
                  <a:pt x="0" y="0"/>
                </a:moveTo>
                <a:lnTo>
                  <a:pt x="277630" y="2127514"/>
                </a:lnTo>
                <a:lnTo>
                  <a:pt x="1868581" y="1054398"/>
                </a:lnTo>
                <a:lnTo>
                  <a:pt x="0" y="0"/>
                </a:lnTo>
                <a:close/>
              </a:path>
            </a:pathLst>
          </a:custGeom>
          <a:solidFill>
            <a:srgbClr val="00773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79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24954" y="3974902"/>
            <a:ext cx="1957888" cy="21860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1"/>
          <p:cNvSpPr/>
          <p:nvPr/>
        </p:nvSpPr>
        <p:spPr>
          <a:xfrm>
            <a:off x="673918" y="369160"/>
            <a:ext cx="1585865" cy="3852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79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"/>
          <p:cNvSpPr/>
          <p:nvPr/>
        </p:nvSpPr>
        <p:spPr>
          <a:xfrm>
            <a:off x="1913393" y="287333"/>
            <a:ext cx="9270859" cy="38285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79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1529075" y="670191"/>
            <a:ext cx="9508341" cy="461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397">
                <a:solidFill>
                  <a:srgbClr val="4F81BD"/>
                </a:solidFill>
                <a:latin typeface="Calibri"/>
                <a:ea typeface="Calibri"/>
                <a:cs typeface="Calibri"/>
                <a:sym typeface="Calibri"/>
              </a:rPr>
              <a:t>Un esperienza di Welfare Culturale nel Quartiere di San Sisto - Perugia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64211" y="242169"/>
            <a:ext cx="1652223" cy="28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10109" y="1296039"/>
            <a:ext cx="4218624" cy="421862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"/>
          <p:cNvSpPr txBox="1"/>
          <p:nvPr/>
        </p:nvSpPr>
        <p:spPr>
          <a:xfrm>
            <a:off x="12431210" y="1481559"/>
            <a:ext cx="5602790" cy="36933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Negli ultimi 60 anni il quartiere è stato investito da profondi cambiamenti socio-culturali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-"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Anni ’60: trasferimento stabilimento Perugina che cambia completamente la fisionomia del quartiere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-"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2009: completamento del Polo ospedaliero e la Facoltà di Medicina</a:t>
            </a:r>
            <a:endParaRPr/>
          </a:p>
        </p:txBody>
      </p:sp>
      <p:sp>
        <p:nvSpPr>
          <p:cNvPr id="157" name="Google Shape;157;p2"/>
          <p:cNvSpPr/>
          <p:nvPr/>
        </p:nvSpPr>
        <p:spPr>
          <a:xfrm>
            <a:off x="1841274" y="2988522"/>
            <a:ext cx="3214341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Perché Scossa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S. Sisto</a:t>
            </a:r>
            <a:endParaRPr b="1"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97421" y="383055"/>
            <a:ext cx="710224" cy="71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658438">
            <a:off x="9294159" y="6040340"/>
            <a:ext cx="1385245" cy="69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rot="-2252973">
            <a:off x="1106246" y="5500178"/>
            <a:ext cx="641904" cy="675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64211" y="242169"/>
            <a:ext cx="1652223" cy="28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" y="824130"/>
            <a:ext cx="4690533" cy="4690529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3"/>
          <p:cNvSpPr txBox="1"/>
          <p:nvPr/>
        </p:nvSpPr>
        <p:spPr>
          <a:xfrm>
            <a:off x="12387943" y="1382486"/>
            <a:ext cx="5646057" cy="55399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 quartiere cresciuto velocemente che porta con sé tutte le problematiche tipiche della periferia: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-"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Zone degradate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-"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Problemi di sicurezza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-"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Aree di spaccio e consumo di sostanze stupefacenti, anche tra minori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-"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Problemi di integrazione e coesione sociale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8" name="Google Shape;168;p3"/>
          <p:cNvSpPr/>
          <p:nvPr/>
        </p:nvSpPr>
        <p:spPr>
          <a:xfrm>
            <a:off x="476323" y="2211903"/>
            <a:ext cx="5331322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rgbClr val="2E75B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 una città non godi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rgbClr val="2E75B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 sette o le settantasette meraviglie,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rgbClr val="2E75B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 la risposta che dà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rgbClr val="2E75B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ad una tua domanda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rgbClr val="2E75B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(I. Calvino)</a:t>
            </a:r>
            <a:endParaRPr/>
          </a:p>
        </p:txBody>
      </p:sp>
      <p:pic>
        <p:nvPicPr>
          <p:cNvPr id="169" name="Google Shape;169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97421" y="383055"/>
            <a:ext cx="710224" cy="71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658438">
            <a:off x="9163530" y="5858933"/>
            <a:ext cx="1385245" cy="69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rot="-2252973">
            <a:off x="1106246" y="5500178"/>
            <a:ext cx="641904" cy="675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64211" y="242169"/>
            <a:ext cx="1652223" cy="28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38943" y="1578429"/>
            <a:ext cx="4095623" cy="4280336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4"/>
          <p:cNvSpPr txBox="1"/>
          <p:nvPr/>
        </p:nvSpPr>
        <p:spPr>
          <a:xfrm>
            <a:off x="12431486" y="751115"/>
            <a:ext cx="5602514" cy="55399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 modello integrato di promozione del benessere e della coesione sociale attraverso l’arte e la cultura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Costruire e animare un ecosistema socio-culturale intorno al Teatro Brecht nel quale il quartiere di San Sisto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Possa trovare proposte culturali, occasioni di incontro, di integrazione.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Arte e Cultura come mezzo di benessere personale e collettivo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9" name="Google Shape;179;p4"/>
          <p:cNvSpPr/>
          <p:nvPr/>
        </p:nvSpPr>
        <p:spPr>
          <a:xfrm>
            <a:off x="1462325" y="2988522"/>
            <a:ext cx="397224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Risposta: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Welfare Culturale</a:t>
            </a:r>
            <a:endParaRPr b="1"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Google Shape;180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97421" y="383055"/>
            <a:ext cx="710224" cy="71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658438">
            <a:off x="9163530" y="5858933"/>
            <a:ext cx="1385245" cy="69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rot="-2252973">
            <a:off x="1106246" y="5500178"/>
            <a:ext cx="641904" cy="675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12744" y="-6247321"/>
            <a:ext cx="6096000" cy="60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64211" y="242169"/>
            <a:ext cx="1652223" cy="28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97421" y="383055"/>
            <a:ext cx="710224" cy="71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658438">
            <a:off x="9163530" y="5858933"/>
            <a:ext cx="1385245" cy="69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2252973">
            <a:off x="1106246" y="5500178"/>
            <a:ext cx="641904" cy="675386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5"/>
          <p:cNvSpPr/>
          <p:nvPr/>
        </p:nvSpPr>
        <p:spPr>
          <a:xfrm>
            <a:off x="1252760" y="1273134"/>
            <a:ext cx="4459875" cy="70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6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Partnership</a:t>
            </a:r>
            <a:endParaRPr sz="6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5"/>
          <p:cNvSpPr txBox="1"/>
          <p:nvPr/>
        </p:nvSpPr>
        <p:spPr>
          <a:xfrm>
            <a:off x="-4075320" y="3541143"/>
            <a:ext cx="4075320" cy="15234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Comune di Perugia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Proprietario del Teatro Brecht, dentro il quale e intorno al quale il progetto ha preso vita</a:t>
            </a:r>
            <a:endParaRPr/>
          </a:p>
        </p:txBody>
      </p:sp>
      <p:sp>
        <p:nvSpPr>
          <p:cNvPr id="194" name="Google Shape;194;p5"/>
          <p:cNvSpPr txBox="1"/>
          <p:nvPr/>
        </p:nvSpPr>
        <p:spPr>
          <a:xfrm>
            <a:off x="12329744" y="1973454"/>
            <a:ext cx="4855690" cy="34932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Associazione di Promozione Sociale I RIONI</a:t>
            </a:r>
            <a:endParaRPr b="1"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Associazione storica del quartiere, organizza eventi socio culturali </a:t>
            </a:r>
            <a:br>
              <a:rPr lang="it-IT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(Il Carnevale). Grazie alla sua presenza capillare sul quartiere </a:t>
            </a:r>
            <a:br>
              <a:rPr lang="it-IT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 un ruolo fondamentale nel processo di ingaggio della comunità.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12744" y="-6247321"/>
            <a:ext cx="6096000" cy="60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64211" y="242169"/>
            <a:ext cx="1652223" cy="28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97421" y="383055"/>
            <a:ext cx="710224" cy="71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658438">
            <a:off x="9163530" y="5858933"/>
            <a:ext cx="1385245" cy="69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2252973">
            <a:off x="1106246" y="5500178"/>
            <a:ext cx="641904" cy="675386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6"/>
          <p:cNvSpPr/>
          <p:nvPr/>
        </p:nvSpPr>
        <p:spPr>
          <a:xfrm>
            <a:off x="1120517" y="1273134"/>
            <a:ext cx="4724370" cy="682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Finanziamento</a:t>
            </a:r>
            <a:endParaRPr/>
          </a:p>
        </p:txBody>
      </p:sp>
      <p:sp>
        <p:nvSpPr>
          <p:cNvPr id="205" name="Google Shape;205;p6"/>
          <p:cNvSpPr txBox="1"/>
          <p:nvPr/>
        </p:nvSpPr>
        <p:spPr>
          <a:xfrm>
            <a:off x="-4075320" y="3541143"/>
            <a:ext cx="4075320" cy="16466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Fondazione Perugia 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3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Bando Welfare Comunitario</a:t>
            </a:r>
            <a:endParaRPr/>
          </a:p>
        </p:txBody>
      </p:sp>
      <p:sp>
        <p:nvSpPr>
          <p:cNvPr id="206" name="Google Shape;206;p6"/>
          <p:cNvSpPr txBox="1"/>
          <p:nvPr/>
        </p:nvSpPr>
        <p:spPr>
          <a:xfrm>
            <a:off x="12329744" y="1973454"/>
            <a:ext cx="485569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Partner di Progetto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212314" y="-638902"/>
            <a:ext cx="2043914" cy="2043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64211" y="242169"/>
            <a:ext cx="1652223" cy="281775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7"/>
          <p:cNvSpPr/>
          <p:nvPr/>
        </p:nvSpPr>
        <p:spPr>
          <a:xfrm>
            <a:off x="1858905" y="2766648"/>
            <a:ext cx="3179075" cy="1277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6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Attività</a:t>
            </a:r>
            <a:endParaRPr sz="6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proposte</a:t>
            </a:r>
            <a:endParaRPr/>
          </a:p>
        </p:txBody>
      </p:sp>
      <p:pic>
        <p:nvPicPr>
          <p:cNvPr id="214" name="Google Shape;214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97421" y="383055"/>
            <a:ext cx="710224" cy="71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658438">
            <a:off x="9457444" y="5798171"/>
            <a:ext cx="1385245" cy="69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rot="-2252973">
            <a:off x="1106246" y="5500178"/>
            <a:ext cx="641904" cy="675386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7"/>
          <p:cNvSpPr/>
          <p:nvPr/>
        </p:nvSpPr>
        <p:spPr>
          <a:xfrm>
            <a:off x="12192000" y="383056"/>
            <a:ext cx="6433457" cy="7109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AutoNum type="arabicPeriod"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Ristrutturazione ed efficientamento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energetico del Teatro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2. Creazione ed animazione dell’ecosistema culturale con l’obiettivo di ingaggiare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soggetti «hard to reach»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3. Co-produzione culturale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(documentario Scossa)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4. Definizione del modello Scossa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 la sostenibilità 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 replicabilità dell’intervento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2022-12-23T11:30:47Z</dcterms:created>
  <dc:creator>Utente di Microsoft Office</dc:creator>
</cp:coreProperties>
</file>